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5"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Lst>
  <p:sldSz cy="6858000" cx="12192000"/>
  <p:notesSz cx="6858000" cy="9144000"/>
  <p:embeddedFontLst>
    <p:embeddedFont>
      <p:font typeface="Libre Franklin"/>
      <p:regular r:id="rId23"/>
      <p:bold r:id="rId24"/>
      <p:italic r:id="rId25"/>
      <p:boldItalic r:id="rId26"/>
    </p:embeddedFont>
    <p:embeddedFont>
      <p:font typeface="Roboto"/>
      <p:regular r:id="rId27"/>
      <p:bold r:id="rId28"/>
      <p:italic r:id="rId29"/>
      <p:boldItalic r:id="rId30"/>
    </p:embeddedFont>
    <p:embeddedFont>
      <p:font typeface="Montserrat"/>
      <p:regular r:id="rId31"/>
      <p:bold r:id="rId32"/>
      <p:italic r:id="rId33"/>
      <p:boldItalic r:id="rId34"/>
    </p:embeddedFont>
    <p:embeddedFont>
      <p:font typeface="Libre Franklin Thin"/>
      <p:regular r:id="rId35"/>
      <p:bold r:id="rId36"/>
      <p:italic r:id="rId37"/>
      <p:boldItalic r:id="rId3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384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font" Target="fonts/LibreFranklin-bold.fntdata"/><Relationship Id="rId23" Type="http://schemas.openxmlformats.org/officeDocument/2006/relationships/font" Target="fonts/LibreFranklin-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LibreFranklin-boldItalic.fntdata"/><Relationship Id="rId25" Type="http://schemas.openxmlformats.org/officeDocument/2006/relationships/font" Target="fonts/LibreFranklin-italic.fntdata"/><Relationship Id="rId28" Type="http://schemas.openxmlformats.org/officeDocument/2006/relationships/font" Target="fonts/Roboto-bold.fntdata"/><Relationship Id="rId27" Type="http://schemas.openxmlformats.org/officeDocument/2006/relationships/font" Target="fonts/Roboto-regular.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Roboto-italic.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Montserrat-regular.fntdata"/><Relationship Id="rId30" Type="http://schemas.openxmlformats.org/officeDocument/2006/relationships/font" Target="fonts/Roboto-boldItalic.fntdata"/><Relationship Id="rId11" Type="http://schemas.openxmlformats.org/officeDocument/2006/relationships/slide" Target="slides/slide6.xml"/><Relationship Id="rId33" Type="http://schemas.openxmlformats.org/officeDocument/2006/relationships/font" Target="fonts/Montserrat-italic.fntdata"/><Relationship Id="rId10" Type="http://schemas.openxmlformats.org/officeDocument/2006/relationships/slide" Target="slides/slide5.xml"/><Relationship Id="rId32" Type="http://schemas.openxmlformats.org/officeDocument/2006/relationships/font" Target="fonts/Montserrat-bold.fntdata"/><Relationship Id="rId13" Type="http://schemas.openxmlformats.org/officeDocument/2006/relationships/slide" Target="slides/slide8.xml"/><Relationship Id="rId35" Type="http://schemas.openxmlformats.org/officeDocument/2006/relationships/font" Target="fonts/LibreFranklinThin-regular.fntdata"/><Relationship Id="rId12" Type="http://schemas.openxmlformats.org/officeDocument/2006/relationships/slide" Target="slides/slide7.xml"/><Relationship Id="rId34" Type="http://schemas.openxmlformats.org/officeDocument/2006/relationships/font" Target="fonts/Montserrat-boldItalic.fntdata"/><Relationship Id="rId15" Type="http://schemas.openxmlformats.org/officeDocument/2006/relationships/slide" Target="slides/slide10.xml"/><Relationship Id="rId37" Type="http://schemas.openxmlformats.org/officeDocument/2006/relationships/font" Target="fonts/LibreFranklinThin-italic.fntdata"/><Relationship Id="rId14" Type="http://schemas.openxmlformats.org/officeDocument/2006/relationships/slide" Target="slides/slide9.xml"/><Relationship Id="rId36" Type="http://schemas.openxmlformats.org/officeDocument/2006/relationships/font" Target="fonts/LibreFranklinThin-bold.fntdata"/><Relationship Id="rId17" Type="http://schemas.openxmlformats.org/officeDocument/2006/relationships/slide" Target="slides/slide12.xml"/><Relationship Id="rId16" Type="http://schemas.openxmlformats.org/officeDocument/2006/relationships/slide" Target="slides/slide11.xml"/><Relationship Id="rId38" Type="http://schemas.openxmlformats.org/officeDocument/2006/relationships/font" Target="fonts/LibreFranklinThin-boldItalic.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94" name="Google Shape;194;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gdb63fe7414_4_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79" name="Google Shape;279;gdb63fe7414_4_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gdb63fe7414_4_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84" name="Google Shape;284;gdb63fe7414_4_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gd7cc3ff10e_17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93" name="Google Shape;293;gd7cc3ff10e_17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gdb63fe7414_4_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02" name="Google Shape;302;gdb63fe7414_4_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0" name="Shape 310"/>
        <p:cNvGrpSpPr/>
        <p:nvPr/>
      </p:nvGrpSpPr>
      <p:grpSpPr>
        <a:xfrm>
          <a:off x="0" y="0"/>
          <a:ext cx="0" cy="0"/>
          <a:chOff x="0" y="0"/>
          <a:chExt cx="0" cy="0"/>
        </a:xfrm>
      </p:grpSpPr>
      <p:sp>
        <p:nvSpPr>
          <p:cNvPr id="311" name="Google Shape;311;gd7cc3ff10e_12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12" name="Google Shape;312;gd7cc3ff10e_12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gdb63fe7414_4_5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22" name="Google Shape;322;gdb63fe7414_4_5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gdb63fe7414_4_5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27" name="Google Shape;327;gdb63fe7414_4_5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33" name="Google Shape;333;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01" name="Google Shape;201;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06" name="Google Shape;206;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gdb63fe7414_4_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15" name="Google Shape;215;gdb63fe7414_4_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0" name="Google Shape;220;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39" name="Google Shape;239;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gdb63fe7414_4_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55" name="Google Shape;255;gdb63fe7414_4_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60" name="Google Shape;260;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gd7cc3ff10e_2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67" name="Google Shape;267;gd7cc3ff10e_2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1" Type="http://schemas.openxmlformats.org/officeDocument/2006/relationships/image" Target="../media/image3.png"/><Relationship Id="rId10" Type="http://schemas.openxmlformats.org/officeDocument/2006/relationships/image" Target="../media/image9.png"/><Relationship Id="rId13" Type="http://schemas.openxmlformats.org/officeDocument/2006/relationships/image" Target="../media/image4.png"/><Relationship Id="rId12" Type="http://schemas.openxmlformats.org/officeDocument/2006/relationships/image" Target="../media/image17.png"/><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2.png"/><Relationship Id="rId4" Type="http://schemas.openxmlformats.org/officeDocument/2006/relationships/image" Target="../media/image7.png"/><Relationship Id="rId9" Type="http://schemas.openxmlformats.org/officeDocument/2006/relationships/image" Target="../media/image5.png"/><Relationship Id="rId5" Type="http://schemas.openxmlformats.org/officeDocument/2006/relationships/image" Target="../media/image14.png"/><Relationship Id="rId6" Type="http://schemas.openxmlformats.org/officeDocument/2006/relationships/image" Target="../media/image6.png"/><Relationship Id="rId7" Type="http://schemas.openxmlformats.org/officeDocument/2006/relationships/image" Target="../media/image1.png"/><Relationship Id="rId8" Type="http://schemas.openxmlformats.org/officeDocument/2006/relationships/image" Target="../media/image1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1" Type="http://schemas.openxmlformats.org/officeDocument/2006/relationships/image" Target="../media/image13.png"/><Relationship Id="rId10" Type="http://schemas.openxmlformats.org/officeDocument/2006/relationships/image" Target="../media/image21.png"/><Relationship Id="rId13" Type="http://schemas.openxmlformats.org/officeDocument/2006/relationships/image" Target="../media/image15.png"/><Relationship Id="rId12" Type="http://schemas.openxmlformats.org/officeDocument/2006/relationships/image" Target="../media/image18.png"/><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2.png"/><Relationship Id="rId4" Type="http://schemas.openxmlformats.org/officeDocument/2006/relationships/image" Target="../media/image3.png"/><Relationship Id="rId9" Type="http://schemas.openxmlformats.org/officeDocument/2006/relationships/image" Target="../media/image22.png"/><Relationship Id="rId15" Type="http://schemas.openxmlformats.org/officeDocument/2006/relationships/image" Target="../media/image16.png"/><Relationship Id="rId14" Type="http://schemas.openxmlformats.org/officeDocument/2006/relationships/image" Target="../media/image20.png"/><Relationship Id="rId17" Type="http://schemas.openxmlformats.org/officeDocument/2006/relationships/image" Target="../media/image19.png"/><Relationship Id="rId16" Type="http://schemas.openxmlformats.org/officeDocument/2006/relationships/image" Target="../media/image23.png"/><Relationship Id="rId5" Type="http://schemas.openxmlformats.org/officeDocument/2006/relationships/image" Target="../media/image17.png"/><Relationship Id="rId6" Type="http://schemas.openxmlformats.org/officeDocument/2006/relationships/image" Target="../media/image4.png"/><Relationship Id="rId7" Type="http://schemas.openxmlformats.org/officeDocument/2006/relationships/image" Target="../media/image12.png"/><Relationship Id="rId8" Type="http://schemas.openxmlformats.org/officeDocument/2006/relationships/image" Target="../media/image10.png"/></Relationships>
</file>

<file path=ppt/slideLayouts/_rels/slideLayout3.xml.rels><?xml version="1.0" encoding="UTF-8" standalone="yes"?><Relationships xmlns="http://schemas.openxmlformats.org/package/2006/relationships"><Relationship Id="rId20" Type="http://schemas.openxmlformats.org/officeDocument/2006/relationships/image" Target="../media/image25.png"/><Relationship Id="rId22" Type="http://schemas.openxmlformats.org/officeDocument/2006/relationships/image" Target="../media/image32.jpg"/><Relationship Id="rId21" Type="http://schemas.openxmlformats.org/officeDocument/2006/relationships/image" Target="../media/image28.png"/><Relationship Id="rId24" Type="http://schemas.openxmlformats.org/officeDocument/2006/relationships/image" Target="../media/image23.png"/><Relationship Id="rId23" Type="http://schemas.openxmlformats.org/officeDocument/2006/relationships/image" Target="../media/image26.png"/><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2.png"/><Relationship Id="rId4" Type="http://schemas.openxmlformats.org/officeDocument/2006/relationships/image" Target="../media/image3.png"/><Relationship Id="rId9" Type="http://schemas.openxmlformats.org/officeDocument/2006/relationships/image" Target="../media/image22.png"/><Relationship Id="rId26" Type="http://schemas.openxmlformats.org/officeDocument/2006/relationships/image" Target="../media/image24.png"/><Relationship Id="rId25" Type="http://schemas.openxmlformats.org/officeDocument/2006/relationships/image" Target="../media/image19.png"/><Relationship Id="rId28" Type="http://schemas.openxmlformats.org/officeDocument/2006/relationships/image" Target="../media/image33.png"/><Relationship Id="rId27" Type="http://schemas.openxmlformats.org/officeDocument/2006/relationships/image" Target="../media/image34.png"/><Relationship Id="rId5" Type="http://schemas.openxmlformats.org/officeDocument/2006/relationships/image" Target="../media/image17.png"/><Relationship Id="rId6" Type="http://schemas.openxmlformats.org/officeDocument/2006/relationships/image" Target="../media/image4.png"/><Relationship Id="rId29" Type="http://schemas.openxmlformats.org/officeDocument/2006/relationships/image" Target="../media/image30.png"/><Relationship Id="rId7" Type="http://schemas.openxmlformats.org/officeDocument/2006/relationships/image" Target="../media/image12.png"/><Relationship Id="rId8" Type="http://schemas.openxmlformats.org/officeDocument/2006/relationships/image" Target="../media/image10.png"/><Relationship Id="rId11" Type="http://schemas.openxmlformats.org/officeDocument/2006/relationships/image" Target="../media/image13.png"/><Relationship Id="rId10" Type="http://schemas.openxmlformats.org/officeDocument/2006/relationships/image" Target="../media/image21.png"/><Relationship Id="rId13" Type="http://schemas.openxmlformats.org/officeDocument/2006/relationships/image" Target="../media/image15.png"/><Relationship Id="rId12" Type="http://schemas.openxmlformats.org/officeDocument/2006/relationships/image" Target="../media/image18.png"/><Relationship Id="rId15" Type="http://schemas.openxmlformats.org/officeDocument/2006/relationships/image" Target="../media/image16.png"/><Relationship Id="rId14" Type="http://schemas.openxmlformats.org/officeDocument/2006/relationships/image" Target="../media/image20.png"/><Relationship Id="rId17" Type="http://schemas.openxmlformats.org/officeDocument/2006/relationships/image" Target="../media/image31.png"/><Relationship Id="rId16" Type="http://schemas.openxmlformats.org/officeDocument/2006/relationships/image" Target="../media/image27.png"/><Relationship Id="rId19" Type="http://schemas.openxmlformats.org/officeDocument/2006/relationships/image" Target="../media/image36.png"/><Relationship Id="rId18" Type="http://schemas.openxmlformats.org/officeDocument/2006/relationships/image" Target="../media/image29.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8.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5.png"/><Relationship Id="rId3" Type="http://schemas.openxmlformats.org/officeDocument/2006/relationships/image" Target="../media/image8.png"/><Relationship Id="rId4" Type="http://schemas.openxmlformats.org/officeDocument/2006/relationships/image" Target="../media/image37.png"/><Relationship Id="rId5" Type="http://schemas.openxmlformats.org/officeDocument/2006/relationships/image" Target="../media/image39.png"/><Relationship Id="rId6" Type="http://schemas.openxmlformats.org/officeDocument/2006/relationships/image" Target="../media/image38.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5.png"/><Relationship Id="rId3" Type="http://schemas.openxmlformats.org/officeDocument/2006/relationships/image" Target="../media/image8.png"/><Relationship Id="rId4" Type="http://schemas.openxmlformats.org/officeDocument/2006/relationships/image" Target="../media/image38.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5.png"/><Relationship Id="rId3" Type="http://schemas.openxmlformats.org/officeDocument/2006/relationships/image" Target="../media/image37.png"/><Relationship Id="rId4" Type="http://schemas.openxmlformats.org/officeDocument/2006/relationships/image" Target="../media/image39.png"/><Relationship Id="rId5" Type="http://schemas.openxmlformats.org/officeDocument/2006/relationships/image" Target="../media/image38.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5.png"/><Relationship Id="rId3" Type="http://schemas.openxmlformats.org/officeDocument/2006/relationships/image" Target="../media/image38.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2.png"/><Relationship Id="rId4" Type="http://schemas.openxmlformats.org/officeDocument/2006/relationships/image" Target="../media/image3.png"/><Relationship Id="rId9" Type="http://schemas.openxmlformats.org/officeDocument/2006/relationships/image" Target="../media/image47.png"/><Relationship Id="rId5" Type="http://schemas.openxmlformats.org/officeDocument/2006/relationships/image" Target="../media/image44.png"/><Relationship Id="rId6" Type="http://schemas.openxmlformats.org/officeDocument/2006/relationships/image" Target="../media/image42.png"/><Relationship Id="rId7" Type="http://schemas.openxmlformats.org/officeDocument/2006/relationships/image" Target="../media/image41.png"/><Relationship Id="rId8" Type="http://schemas.openxmlformats.org/officeDocument/2006/relationships/image" Target="../media/image46.png"/><Relationship Id="rId11" Type="http://schemas.openxmlformats.org/officeDocument/2006/relationships/image" Target="../media/image4.png"/><Relationship Id="rId10" Type="http://schemas.openxmlformats.org/officeDocument/2006/relationships/image" Target="../media/image17.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pa banderas">
  <p:cSld name="Diapositiva de título">
    <p:spTree>
      <p:nvGrpSpPr>
        <p:cNvPr id="6" name="Shape 6"/>
        <p:cNvGrpSpPr/>
        <p:nvPr/>
      </p:nvGrpSpPr>
      <p:grpSpPr>
        <a:xfrm>
          <a:off x="0" y="0"/>
          <a:ext cx="0" cy="0"/>
          <a:chOff x="0" y="0"/>
          <a:chExt cx="0" cy="0"/>
        </a:xfrm>
      </p:grpSpPr>
      <p:pic>
        <p:nvPicPr>
          <p:cNvPr id="7" name="Google Shape;7;p2"/>
          <p:cNvPicPr preferRelativeResize="0"/>
          <p:nvPr/>
        </p:nvPicPr>
        <p:blipFill rotWithShape="1">
          <a:blip r:embed="rId2">
            <a:alphaModFix/>
          </a:blip>
          <a:srcRect b="0" l="0" r="0" t="0"/>
          <a:stretch/>
        </p:blipFill>
        <p:spPr>
          <a:xfrm>
            <a:off x="-21258" y="5077769"/>
            <a:ext cx="12220905" cy="1789617"/>
          </a:xfrm>
          <a:prstGeom prst="rect">
            <a:avLst/>
          </a:prstGeom>
          <a:noFill/>
          <a:ln>
            <a:noFill/>
          </a:ln>
        </p:spPr>
      </p:pic>
      <p:sp>
        <p:nvSpPr>
          <p:cNvPr id="8" name="Google Shape;8;p2"/>
          <p:cNvSpPr/>
          <p:nvPr/>
        </p:nvSpPr>
        <p:spPr>
          <a:xfrm>
            <a:off x="-12672" y="-1693"/>
            <a:ext cx="12207255" cy="5083127"/>
          </a:xfrm>
          <a:prstGeom prst="rect">
            <a:avLst/>
          </a:prstGeom>
          <a:solidFill>
            <a:srgbClr val="2C2A7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600"/>
              <a:buFont typeface="Arial"/>
              <a:buNone/>
            </a:pPr>
            <a:r>
              <a:t/>
            </a:r>
            <a:endParaRPr b="0" i="0" sz="1600" u="none" cap="none" strike="noStrike">
              <a:solidFill>
                <a:schemeClr val="lt1"/>
              </a:solidFill>
              <a:latin typeface="Montserrat"/>
              <a:ea typeface="Montserrat"/>
              <a:cs typeface="Montserrat"/>
              <a:sym typeface="Montserrat"/>
            </a:endParaRPr>
          </a:p>
        </p:txBody>
      </p:sp>
      <p:pic>
        <p:nvPicPr>
          <p:cNvPr id="9" name="Google Shape;9;p2"/>
          <p:cNvPicPr preferRelativeResize="0"/>
          <p:nvPr/>
        </p:nvPicPr>
        <p:blipFill rotWithShape="1">
          <a:blip r:embed="rId3">
            <a:alphaModFix/>
          </a:blip>
          <a:srcRect b="0" l="0" r="0" t="0"/>
          <a:stretch/>
        </p:blipFill>
        <p:spPr>
          <a:xfrm>
            <a:off x="8030706" y="2078"/>
            <a:ext cx="4163877" cy="4051234"/>
          </a:xfrm>
          <a:prstGeom prst="rect">
            <a:avLst/>
          </a:prstGeom>
          <a:noFill/>
          <a:ln>
            <a:noFill/>
          </a:ln>
        </p:spPr>
      </p:pic>
      <p:grpSp>
        <p:nvGrpSpPr>
          <p:cNvPr id="10" name="Google Shape;10;p2"/>
          <p:cNvGrpSpPr/>
          <p:nvPr/>
        </p:nvGrpSpPr>
        <p:grpSpPr>
          <a:xfrm>
            <a:off x="7008718" y="5361238"/>
            <a:ext cx="3839229" cy="1239206"/>
            <a:chOff x="8169499" y="5338777"/>
            <a:chExt cx="3666185" cy="1170719"/>
          </a:xfrm>
        </p:grpSpPr>
        <p:pic>
          <p:nvPicPr>
            <p:cNvPr id="11" name="Google Shape;11;p2"/>
            <p:cNvPicPr preferRelativeResize="0"/>
            <p:nvPr/>
          </p:nvPicPr>
          <p:blipFill rotWithShape="1">
            <a:blip r:embed="rId4">
              <a:alphaModFix/>
            </a:blip>
            <a:srcRect b="0" l="0" r="0" t="0"/>
            <a:stretch/>
          </p:blipFill>
          <p:spPr>
            <a:xfrm>
              <a:off x="8574574" y="5338777"/>
              <a:ext cx="693314" cy="451359"/>
            </a:xfrm>
            <a:prstGeom prst="rect">
              <a:avLst/>
            </a:prstGeom>
            <a:noFill/>
            <a:ln>
              <a:noFill/>
            </a:ln>
          </p:spPr>
        </p:pic>
        <p:pic>
          <p:nvPicPr>
            <p:cNvPr descr="Imagen que contiene dibujo&#10;&#10;Descripción generada con confianza muy alta" id="12" name="Google Shape;12;p2"/>
            <p:cNvPicPr preferRelativeResize="0"/>
            <p:nvPr/>
          </p:nvPicPr>
          <p:blipFill rotWithShape="1">
            <a:blip r:embed="rId5">
              <a:alphaModFix/>
            </a:blip>
            <a:srcRect b="0" l="0" r="0" t="0"/>
            <a:stretch/>
          </p:blipFill>
          <p:spPr>
            <a:xfrm>
              <a:off x="9598502" y="5338777"/>
              <a:ext cx="693314" cy="451359"/>
            </a:xfrm>
            <a:prstGeom prst="rect">
              <a:avLst/>
            </a:prstGeom>
            <a:noFill/>
            <a:ln>
              <a:noFill/>
            </a:ln>
          </p:spPr>
        </p:pic>
        <p:pic>
          <p:nvPicPr>
            <p:cNvPr descr="Imagen que contiene alimentos&#10;&#10;Descripción generada con confianza muy alta" id="13" name="Google Shape;13;p2"/>
            <p:cNvPicPr preferRelativeResize="0"/>
            <p:nvPr/>
          </p:nvPicPr>
          <p:blipFill rotWithShape="1">
            <a:blip r:embed="rId6">
              <a:alphaModFix/>
            </a:blip>
            <a:srcRect b="0" l="0" r="0" t="0"/>
            <a:stretch/>
          </p:blipFill>
          <p:spPr>
            <a:xfrm>
              <a:off x="10597776" y="5342646"/>
              <a:ext cx="768440" cy="461316"/>
            </a:xfrm>
            <a:prstGeom prst="rect">
              <a:avLst/>
            </a:prstGeom>
            <a:noFill/>
            <a:ln>
              <a:noFill/>
            </a:ln>
          </p:spPr>
        </p:pic>
        <p:pic>
          <p:nvPicPr>
            <p:cNvPr descr="Imagen que contiene dibujo&#10;&#10;Descripción generada con confianza muy alta" id="14" name="Google Shape;14;p2"/>
            <p:cNvPicPr preferRelativeResize="0"/>
            <p:nvPr/>
          </p:nvPicPr>
          <p:blipFill rotWithShape="1">
            <a:blip r:embed="rId7">
              <a:alphaModFix/>
            </a:blip>
            <a:srcRect b="0" l="0" r="0" t="0"/>
            <a:stretch/>
          </p:blipFill>
          <p:spPr>
            <a:xfrm>
              <a:off x="8169499" y="6058137"/>
              <a:ext cx="693313" cy="451358"/>
            </a:xfrm>
            <a:prstGeom prst="rect">
              <a:avLst/>
            </a:prstGeom>
            <a:noFill/>
            <a:ln>
              <a:noFill/>
            </a:ln>
          </p:spPr>
        </p:pic>
        <p:pic>
          <p:nvPicPr>
            <p:cNvPr descr="Imagen que contiene dibujo&#10;&#10;Descripción generada con confianza muy alta" id="15" name="Google Shape;15;p2"/>
            <p:cNvPicPr preferRelativeResize="0"/>
            <p:nvPr/>
          </p:nvPicPr>
          <p:blipFill rotWithShape="1">
            <a:blip r:embed="rId8">
              <a:alphaModFix/>
            </a:blip>
            <a:srcRect b="0" l="0" r="0" t="0"/>
            <a:stretch/>
          </p:blipFill>
          <p:spPr>
            <a:xfrm>
              <a:off x="9167611" y="6047405"/>
              <a:ext cx="693313" cy="451358"/>
            </a:xfrm>
            <a:prstGeom prst="rect">
              <a:avLst/>
            </a:prstGeom>
            <a:noFill/>
            <a:ln>
              <a:noFill/>
            </a:ln>
          </p:spPr>
        </p:pic>
        <p:pic>
          <p:nvPicPr>
            <p:cNvPr descr="Imagen que contiene alimentos&#10;&#10;Descripción generada con confianza muy alta" id="16" name="Google Shape;16;p2"/>
            <p:cNvPicPr preferRelativeResize="0"/>
            <p:nvPr/>
          </p:nvPicPr>
          <p:blipFill rotWithShape="1">
            <a:blip r:embed="rId9">
              <a:alphaModFix/>
            </a:blip>
            <a:srcRect b="0" l="0" r="0" t="0"/>
            <a:stretch/>
          </p:blipFill>
          <p:spPr>
            <a:xfrm>
              <a:off x="10154991" y="6058137"/>
              <a:ext cx="693314" cy="451359"/>
            </a:xfrm>
            <a:prstGeom prst="rect">
              <a:avLst/>
            </a:prstGeom>
            <a:noFill/>
            <a:ln>
              <a:noFill/>
            </a:ln>
          </p:spPr>
        </p:pic>
        <p:pic>
          <p:nvPicPr>
            <p:cNvPr id="17" name="Google Shape;17;p2"/>
            <p:cNvPicPr preferRelativeResize="0"/>
            <p:nvPr/>
          </p:nvPicPr>
          <p:blipFill rotWithShape="1">
            <a:blip r:embed="rId10">
              <a:alphaModFix/>
            </a:blip>
            <a:srcRect b="0" l="0" r="0" t="0"/>
            <a:stretch/>
          </p:blipFill>
          <p:spPr>
            <a:xfrm>
              <a:off x="11142371" y="6058137"/>
              <a:ext cx="693313" cy="451358"/>
            </a:xfrm>
            <a:prstGeom prst="rect">
              <a:avLst/>
            </a:prstGeom>
            <a:noFill/>
            <a:ln>
              <a:noFill/>
            </a:ln>
          </p:spPr>
        </p:pic>
      </p:grpSp>
      <p:sp>
        <p:nvSpPr>
          <p:cNvPr id="18" name="Google Shape;18;p2"/>
          <p:cNvSpPr txBox="1"/>
          <p:nvPr>
            <p:ph type="title"/>
          </p:nvPr>
        </p:nvSpPr>
        <p:spPr>
          <a:xfrm>
            <a:off x="838200" y="365125"/>
            <a:ext cx="7262078" cy="1319983"/>
          </a:xfrm>
          <a:prstGeom prst="rect">
            <a:avLst/>
          </a:prstGeom>
          <a:noFill/>
          <a:ln>
            <a:noFill/>
          </a:ln>
        </p:spPr>
        <p:txBody>
          <a:bodyPr anchorCtr="0" anchor="ctr" bIns="45700" lIns="91425" spcFirstLastPara="1" rIns="91425" wrap="square" tIns="45700">
            <a:noAutofit/>
          </a:bodyPr>
          <a:lstStyle>
            <a:lvl1pPr lvl="0" marR="0" rtl="0" algn="l">
              <a:lnSpc>
                <a:spcPct val="90000"/>
              </a:lnSpc>
              <a:spcBef>
                <a:spcPts val="0"/>
              </a:spcBef>
              <a:spcAft>
                <a:spcPts val="0"/>
              </a:spcAft>
              <a:buClr>
                <a:schemeClr val="lt1"/>
              </a:buClr>
              <a:buSzPts val="4000"/>
              <a:buFont typeface="Montserrat"/>
              <a:buNone/>
              <a:defRPr b="0" i="0" sz="4000" u="none" cap="none" strike="noStrike">
                <a:solidFill>
                  <a:schemeClr val="lt1"/>
                </a:solidFill>
                <a:latin typeface="Montserrat"/>
                <a:ea typeface="Montserrat"/>
                <a:cs typeface="Montserrat"/>
                <a:sym typeface="Montserrat"/>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pic>
        <p:nvPicPr>
          <p:cNvPr id="19" name="Google Shape;19;p2"/>
          <p:cNvPicPr preferRelativeResize="0"/>
          <p:nvPr/>
        </p:nvPicPr>
        <p:blipFill rotWithShape="1">
          <a:blip r:embed="rId11">
            <a:alphaModFix/>
          </a:blip>
          <a:srcRect b="0" l="0" r="0" t="0"/>
          <a:stretch/>
        </p:blipFill>
        <p:spPr>
          <a:xfrm>
            <a:off x="5809212" y="5091109"/>
            <a:ext cx="56431" cy="1779454"/>
          </a:xfrm>
          <a:prstGeom prst="rect">
            <a:avLst/>
          </a:prstGeom>
          <a:noFill/>
          <a:ln>
            <a:noFill/>
          </a:ln>
        </p:spPr>
      </p:pic>
      <p:sp>
        <p:nvSpPr>
          <p:cNvPr id="20" name="Google Shape;20;p2"/>
          <p:cNvSpPr txBox="1"/>
          <p:nvPr>
            <p:ph idx="1" type="body"/>
          </p:nvPr>
        </p:nvSpPr>
        <p:spPr>
          <a:xfrm>
            <a:off x="832075" y="3526681"/>
            <a:ext cx="7192963" cy="74461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lt1"/>
              </a:buClr>
              <a:buSzPts val="2200"/>
              <a:buFont typeface="Arial"/>
              <a:buNone/>
              <a:defRPr b="0" i="0" sz="2200" u="none" cap="none" strike="noStrike">
                <a:solidFill>
                  <a:schemeClr val="lt1"/>
                </a:solidFill>
                <a:latin typeface="Montserrat"/>
                <a:ea typeface="Montserrat"/>
                <a:cs typeface="Montserrat"/>
                <a:sym typeface="Montserrat"/>
              </a:defRPr>
            </a:lvl1pPr>
            <a:lvl2pPr indent="-228600" lvl="1" marL="914400" marR="0" rtl="0" algn="l">
              <a:lnSpc>
                <a:spcPct val="90000"/>
              </a:lnSpc>
              <a:spcBef>
                <a:spcPts val="500"/>
              </a:spcBef>
              <a:spcAft>
                <a:spcPts val="0"/>
              </a:spcAft>
              <a:buClr>
                <a:schemeClr val="lt1"/>
              </a:buClr>
              <a:buSzPts val="2200"/>
              <a:buFont typeface="Arial"/>
              <a:buNone/>
              <a:defRPr b="0" i="0" sz="2200" u="none" cap="none" strike="noStrike">
                <a:solidFill>
                  <a:schemeClr val="lt1"/>
                </a:solidFill>
                <a:latin typeface="Montserrat"/>
                <a:ea typeface="Montserrat"/>
                <a:cs typeface="Montserrat"/>
                <a:sym typeface="Montserrat"/>
              </a:defRPr>
            </a:lvl2pPr>
            <a:lvl3pPr indent="-228600" lvl="2" marL="1371600" marR="0" rtl="0" algn="l">
              <a:lnSpc>
                <a:spcPct val="90000"/>
              </a:lnSpc>
              <a:spcBef>
                <a:spcPts val="500"/>
              </a:spcBef>
              <a:spcAft>
                <a:spcPts val="0"/>
              </a:spcAft>
              <a:buClr>
                <a:schemeClr val="lt1"/>
              </a:buClr>
              <a:buSzPts val="2200"/>
              <a:buFont typeface="Arial"/>
              <a:buNone/>
              <a:defRPr b="0" i="0" sz="2200" u="none" cap="none" strike="noStrike">
                <a:solidFill>
                  <a:schemeClr val="lt1"/>
                </a:solidFill>
                <a:latin typeface="Montserrat"/>
                <a:ea typeface="Montserrat"/>
                <a:cs typeface="Montserrat"/>
                <a:sym typeface="Montserrat"/>
              </a:defRPr>
            </a:lvl3pPr>
            <a:lvl4pPr indent="-228600" lvl="3" marL="1828800" marR="0" rtl="0" algn="l">
              <a:lnSpc>
                <a:spcPct val="90000"/>
              </a:lnSpc>
              <a:spcBef>
                <a:spcPts val="500"/>
              </a:spcBef>
              <a:spcAft>
                <a:spcPts val="0"/>
              </a:spcAft>
              <a:buClr>
                <a:schemeClr val="lt1"/>
              </a:buClr>
              <a:buSzPts val="2200"/>
              <a:buFont typeface="Arial"/>
              <a:buNone/>
              <a:defRPr b="0" i="0" sz="2200" u="none" cap="none" strike="noStrike">
                <a:solidFill>
                  <a:schemeClr val="lt1"/>
                </a:solidFill>
                <a:latin typeface="Montserrat"/>
                <a:ea typeface="Montserrat"/>
                <a:cs typeface="Montserrat"/>
                <a:sym typeface="Montserrat"/>
              </a:defRPr>
            </a:lvl4pPr>
            <a:lvl5pPr indent="-228600" lvl="4" marL="2286000" marR="0" rtl="0" algn="l">
              <a:lnSpc>
                <a:spcPct val="90000"/>
              </a:lnSpc>
              <a:spcBef>
                <a:spcPts val="500"/>
              </a:spcBef>
              <a:spcAft>
                <a:spcPts val="0"/>
              </a:spcAft>
              <a:buClr>
                <a:schemeClr val="lt1"/>
              </a:buClr>
              <a:buSzPts val="2200"/>
              <a:buFont typeface="Arial"/>
              <a:buNone/>
              <a:defRPr b="0" i="0" sz="2200" u="none" cap="none" strike="noStrike">
                <a:solidFill>
                  <a:schemeClr val="lt1"/>
                </a:solidFill>
                <a:latin typeface="Montserrat"/>
                <a:ea typeface="Montserrat"/>
                <a:cs typeface="Montserrat"/>
                <a:sym typeface="Montserrat"/>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9pPr>
          </a:lstStyle>
          <a:p/>
        </p:txBody>
      </p:sp>
      <p:sp>
        <p:nvSpPr>
          <p:cNvPr id="21" name="Google Shape;21;p2"/>
          <p:cNvSpPr/>
          <p:nvPr/>
        </p:nvSpPr>
        <p:spPr>
          <a:xfrm>
            <a:off x="-12993" y="5041245"/>
            <a:ext cx="12217987" cy="67793"/>
          </a:xfrm>
          <a:prstGeom prst="rect">
            <a:avLst/>
          </a:prstGeom>
          <a:solidFill>
            <a:srgbClr val="EC202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Libre Franklin"/>
              <a:ea typeface="Libre Franklin"/>
              <a:cs typeface="Libre Franklin"/>
              <a:sym typeface="Libre Franklin"/>
            </a:endParaRPr>
          </a:p>
        </p:txBody>
      </p:sp>
      <p:sp>
        <p:nvSpPr>
          <p:cNvPr id="22" name="Google Shape;22;p2"/>
          <p:cNvSpPr txBox="1"/>
          <p:nvPr>
            <p:ph idx="2" type="body"/>
          </p:nvPr>
        </p:nvSpPr>
        <p:spPr>
          <a:xfrm>
            <a:off x="831850" y="1911350"/>
            <a:ext cx="7097713" cy="1282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lt1"/>
              </a:buClr>
              <a:buSzPts val="2800"/>
              <a:buFont typeface="Arial"/>
              <a:buNone/>
              <a:defRPr b="0" i="0" sz="2800" u="none" cap="none" strike="noStrike">
                <a:solidFill>
                  <a:schemeClr val="lt1"/>
                </a:solidFill>
                <a:latin typeface="Montserrat"/>
                <a:ea typeface="Montserrat"/>
                <a:cs typeface="Montserrat"/>
                <a:sym typeface="Montserrat"/>
              </a:defRPr>
            </a:lvl1pPr>
            <a:lvl2pPr indent="-228600" lvl="1" marL="914400" marR="0" rtl="0" algn="l">
              <a:lnSpc>
                <a:spcPct val="90000"/>
              </a:lnSpc>
              <a:spcBef>
                <a:spcPts val="500"/>
              </a:spcBef>
              <a:spcAft>
                <a:spcPts val="0"/>
              </a:spcAft>
              <a:buClr>
                <a:schemeClr val="lt1"/>
              </a:buClr>
              <a:buSzPts val="2400"/>
              <a:buFont typeface="Arial"/>
              <a:buNone/>
              <a:defRPr b="0" i="0" sz="2400" u="none" cap="none" strike="noStrike">
                <a:solidFill>
                  <a:schemeClr val="lt1"/>
                </a:solidFill>
                <a:latin typeface="Montserrat"/>
                <a:ea typeface="Montserrat"/>
                <a:cs typeface="Montserrat"/>
                <a:sym typeface="Montserrat"/>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Montserrat"/>
                <a:ea typeface="Montserrat"/>
                <a:cs typeface="Montserrat"/>
                <a:sym typeface="Montserrat"/>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Montserrat"/>
                <a:ea typeface="Montserrat"/>
                <a:cs typeface="Montserrat"/>
                <a:sym typeface="Montserrat"/>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Montserrat"/>
                <a:ea typeface="Montserrat"/>
                <a:cs typeface="Montserrat"/>
                <a:sym typeface="Montserrat"/>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9pPr>
          </a:lstStyle>
          <a:p/>
        </p:txBody>
      </p:sp>
      <p:pic>
        <p:nvPicPr>
          <p:cNvPr id="23" name="Google Shape;23;p2"/>
          <p:cNvPicPr preferRelativeResize="0"/>
          <p:nvPr/>
        </p:nvPicPr>
        <p:blipFill rotWithShape="1">
          <a:blip r:embed="rId12">
            <a:alphaModFix/>
          </a:blip>
          <a:srcRect b="0" l="0" r="0" t="0"/>
          <a:stretch/>
        </p:blipFill>
        <p:spPr>
          <a:xfrm>
            <a:off x="482275" y="5562676"/>
            <a:ext cx="3141510" cy="819775"/>
          </a:xfrm>
          <a:prstGeom prst="rect">
            <a:avLst/>
          </a:prstGeom>
          <a:noFill/>
          <a:ln>
            <a:noFill/>
          </a:ln>
        </p:spPr>
      </p:pic>
      <p:pic>
        <p:nvPicPr>
          <p:cNvPr descr="Imagen que contiene alimentos, plato&#10;&#10;Descripción generada con confianza muy alta" id="24" name="Google Shape;24;p2"/>
          <p:cNvPicPr preferRelativeResize="0"/>
          <p:nvPr/>
        </p:nvPicPr>
        <p:blipFill rotWithShape="1">
          <a:blip r:embed="rId13">
            <a:alphaModFix/>
          </a:blip>
          <a:srcRect b="0" l="0" r="0" t="0"/>
          <a:stretch/>
        </p:blipFill>
        <p:spPr>
          <a:xfrm>
            <a:off x="3940742" y="5754753"/>
            <a:ext cx="1670282" cy="363445"/>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os objetos" type="twoObj">
  <p:cSld name="TWO_OBJECTS">
    <p:spTree>
      <p:nvGrpSpPr>
        <p:cNvPr id="141" name="Shape 141"/>
        <p:cNvGrpSpPr/>
        <p:nvPr/>
      </p:nvGrpSpPr>
      <p:grpSpPr>
        <a:xfrm>
          <a:off x="0" y="0"/>
          <a:ext cx="0" cy="0"/>
          <a:chOff x="0" y="0"/>
          <a:chExt cx="0" cy="0"/>
        </a:xfrm>
      </p:grpSpPr>
      <p:sp>
        <p:nvSpPr>
          <p:cNvPr id="142" name="Google Shape;142;p11"/>
          <p:cNvSpPr txBox="1"/>
          <p:nvPr>
            <p:ph type="title"/>
          </p:nvPr>
        </p:nvSpPr>
        <p:spPr>
          <a:xfrm>
            <a:off x="838200" y="365125"/>
            <a:ext cx="7262078" cy="1319983"/>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lt1"/>
              </a:buClr>
              <a:buSzPts val="4400"/>
              <a:buFont typeface="Libre Franklin Thin"/>
              <a:buNone/>
              <a:defRPr b="0" i="0" sz="4400" u="none" cap="none" strike="noStrike">
                <a:solidFill>
                  <a:schemeClr val="lt1"/>
                </a:solidFill>
                <a:latin typeface="Libre Franklin Thin"/>
                <a:ea typeface="Libre Franklin Thin"/>
                <a:cs typeface="Libre Franklin Thin"/>
                <a:sym typeface="Libre Franklin Thin"/>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43" name="Google Shape;143;p11"/>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lt1"/>
              </a:buClr>
              <a:buSzPts val="2800"/>
              <a:buFont typeface="Arial"/>
              <a:buNone/>
              <a:defRPr b="0" i="0" sz="2800" u="none" cap="none" strike="noStrike">
                <a:solidFill>
                  <a:schemeClr val="lt1"/>
                </a:solidFill>
                <a:latin typeface="Libre Franklin"/>
                <a:ea typeface="Libre Franklin"/>
                <a:cs typeface="Libre Franklin"/>
                <a:sym typeface="Libre Franklin"/>
              </a:defRPr>
            </a:lvl1pPr>
            <a:lvl2pPr indent="-228600" lvl="1" marL="914400" marR="0" rtl="0" algn="l">
              <a:lnSpc>
                <a:spcPct val="90000"/>
              </a:lnSpc>
              <a:spcBef>
                <a:spcPts val="500"/>
              </a:spcBef>
              <a:spcAft>
                <a:spcPts val="0"/>
              </a:spcAft>
              <a:buClr>
                <a:schemeClr val="lt1"/>
              </a:buClr>
              <a:buSzPts val="2400"/>
              <a:buFont typeface="Arial"/>
              <a:buNone/>
              <a:defRPr b="0" i="0" sz="2400" u="none" cap="none" strike="noStrike">
                <a:solidFill>
                  <a:schemeClr val="lt1"/>
                </a:solidFill>
                <a:latin typeface="Libre Franklin"/>
                <a:ea typeface="Libre Franklin"/>
                <a:cs typeface="Libre Franklin"/>
                <a:sym typeface="Libre Franklin"/>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Libre Franklin"/>
                <a:ea typeface="Libre Franklin"/>
                <a:cs typeface="Libre Franklin"/>
                <a:sym typeface="Libre Franklin"/>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Libre Franklin"/>
                <a:ea typeface="Libre Franklin"/>
                <a:cs typeface="Libre Franklin"/>
                <a:sym typeface="Libre Franklin"/>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Libre Franklin"/>
                <a:ea typeface="Libre Franklin"/>
                <a:cs typeface="Libre Franklin"/>
                <a:sym typeface="Libre Franklin"/>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9pPr>
          </a:lstStyle>
          <a:p/>
        </p:txBody>
      </p:sp>
      <p:sp>
        <p:nvSpPr>
          <p:cNvPr id="144" name="Google Shape;144;p11"/>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lt1"/>
              </a:buClr>
              <a:buSzPts val="2800"/>
              <a:buFont typeface="Arial"/>
              <a:buNone/>
              <a:defRPr b="0" i="0" sz="2800" u="none" cap="none" strike="noStrike">
                <a:solidFill>
                  <a:schemeClr val="lt1"/>
                </a:solidFill>
                <a:latin typeface="Libre Franklin"/>
                <a:ea typeface="Libre Franklin"/>
                <a:cs typeface="Libre Franklin"/>
                <a:sym typeface="Libre Franklin"/>
              </a:defRPr>
            </a:lvl1pPr>
            <a:lvl2pPr indent="-228600" lvl="1" marL="914400" marR="0" rtl="0" algn="l">
              <a:lnSpc>
                <a:spcPct val="90000"/>
              </a:lnSpc>
              <a:spcBef>
                <a:spcPts val="500"/>
              </a:spcBef>
              <a:spcAft>
                <a:spcPts val="0"/>
              </a:spcAft>
              <a:buClr>
                <a:schemeClr val="lt1"/>
              </a:buClr>
              <a:buSzPts val="2400"/>
              <a:buFont typeface="Arial"/>
              <a:buNone/>
              <a:defRPr b="0" i="0" sz="2400" u="none" cap="none" strike="noStrike">
                <a:solidFill>
                  <a:schemeClr val="lt1"/>
                </a:solidFill>
                <a:latin typeface="Libre Franklin"/>
                <a:ea typeface="Libre Franklin"/>
                <a:cs typeface="Libre Franklin"/>
                <a:sym typeface="Libre Franklin"/>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Libre Franklin"/>
                <a:ea typeface="Libre Franklin"/>
                <a:cs typeface="Libre Franklin"/>
                <a:sym typeface="Libre Franklin"/>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Libre Franklin"/>
                <a:ea typeface="Libre Franklin"/>
                <a:cs typeface="Libre Franklin"/>
                <a:sym typeface="Libre Franklin"/>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Libre Franklin"/>
                <a:ea typeface="Libre Franklin"/>
                <a:cs typeface="Libre Franklin"/>
                <a:sym typeface="Libre Franklin"/>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9pPr>
          </a:lstStyle>
          <a:p/>
        </p:txBody>
      </p:sp>
      <p:sp>
        <p:nvSpPr>
          <p:cNvPr id="145" name="Google Shape;145;p11"/>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9pPr>
          </a:lstStyle>
          <a:p/>
        </p:txBody>
      </p:sp>
      <p:sp>
        <p:nvSpPr>
          <p:cNvPr id="146" name="Google Shape;146;p11"/>
          <p:cNvSpPr txBox="1"/>
          <p:nvPr>
            <p:ph idx="11" type="ftr"/>
          </p:nvPr>
        </p:nvSpPr>
        <p:spPr>
          <a:xfrm>
            <a:off x="4038600" y="6356350"/>
            <a:ext cx="41148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9pPr>
          </a:lstStyle>
          <a:p/>
        </p:txBody>
      </p:sp>
      <p:sp>
        <p:nvSpPr>
          <p:cNvPr id="147" name="Google Shape;147;p11"/>
          <p:cNvSpPr txBox="1"/>
          <p:nvPr>
            <p:ph idx="12" type="sldNum"/>
          </p:nvPr>
        </p:nvSpPr>
        <p:spPr>
          <a:xfrm>
            <a:off x="8610600" y="6356350"/>
            <a:ext cx="2743200" cy="365125"/>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1pPr>
            <a:lvl2pPr indent="0" lvl="1"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2pPr>
            <a:lvl3pPr indent="0" lvl="2"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3pPr>
            <a:lvl4pPr indent="0" lvl="3"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4pPr>
            <a:lvl5pPr indent="0" lvl="4"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5pPr>
            <a:lvl6pPr indent="0" lvl="5"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6pPr>
            <a:lvl7pPr indent="0" lvl="6"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7pPr>
            <a:lvl8pPr indent="0" lvl="7"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8pPr>
            <a:lvl9pPr indent="0" lvl="8"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9pPr>
          </a:lstStyle>
          <a:p>
            <a:pPr indent="0" lvl="0" marL="0" rtl="0" algn="l">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ación" type="twoTxTwoObj">
  <p:cSld name="TWO_OBJECTS_WITH_TEXT">
    <p:spTree>
      <p:nvGrpSpPr>
        <p:cNvPr id="148" name="Shape 148"/>
        <p:cNvGrpSpPr/>
        <p:nvPr/>
      </p:nvGrpSpPr>
      <p:grpSpPr>
        <a:xfrm>
          <a:off x="0" y="0"/>
          <a:ext cx="0" cy="0"/>
          <a:chOff x="0" y="0"/>
          <a:chExt cx="0" cy="0"/>
        </a:xfrm>
      </p:grpSpPr>
      <p:sp>
        <p:nvSpPr>
          <p:cNvPr id="149" name="Google Shape;149;p12"/>
          <p:cNvSpPr txBox="1"/>
          <p:nvPr>
            <p:ph type="title"/>
          </p:nvPr>
        </p:nvSpPr>
        <p:spPr>
          <a:xfrm>
            <a:off x="839788" y="365125"/>
            <a:ext cx="10515600" cy="1325563"/>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lt1"/>
              </a:buClr>
              <a:buSzPts val="4400"/>
              <a:buFont typeface="Libre Franklin Thin"/>
              <a:buNone/>
              <a:defRPr b="0" i="0" sz="4400" u="none" cap="none" strike="noStrike">
                <a:solidFill>
                  <a:schemeClr val="lt1"/>
                </a:solidFill>
                <a:latin typeface="Libre Franklin Thin"/>
                <a:ea typeface="Libre Franklin Thin"/>
                <a:cs typeface="Libre Franklin Thin"/>
                <a:sym typeface="Libre Franklin Thin"/>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50" name="Google Shape;150;p12"/>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Autofit/>
          </a:bodyPr>
          <a:lstStyle>
            <a:lvl1pPr indent="-228600" lvl="0" marL="457200" marR="0" rtl="0" algn="l">
              <a:lnSpc>
                <a:spcPct val="90000"/>
              </a:lnSpc>
              <a:spcBef>
                <a:spcPts val="1000"/>
              </a:spcBef>
              <a:spcAft>
                <a:spcPts val="0"/>
              </a:spcAft>
              <a:buClr>
                <a:schemeClr val="lt1"/>
              </a:buClr>
              <a:buSzPts val="2400"/>
              <a:buFont typeface="Arial"/>
              <a:buNone/>
              <a:defRPr b="1" i="0" sz="2400" u="none" cap="none" strike="noStrike">
                <a:solidFill>
                  <a:schemeClr val="lt1"/>
                </a:solidFill>
                <a:latin typeface="Libre Franklin"/>
                <a:ea typeface="Libre Franklin"/>
                <a:cs typeface="Libre Franklin"/>
                <a:sym typeface="Libre Franklin"/>
              </a:defRPr>
            </a:lvl1pPr>
            <a:lvl2pPr indent="-228600" lvl="1" marL="914400" marR="0" rtl="0" algn="l">
              <a:lnSpc>
                <a:spcPct val="90000"/>
              </a:lnSpc>
              <a:spcBef>
                <a:spcPts val="500"/>
              </a:spcBef>
              <a:spcAft>
                <a:spcPts val="0"/>
              </a:spcAft>
              <a:buClr>
                <a:schemeClr val="lt1"/>
              </a:buClr>
              <a:buSzPts val="2000"/>
              <a:buFont typeface="Arial"/>
              <a:buNone/>
              <a:defRPr b="1" i="0" sz="2000" u="none" cap="none" strike="noStrike">
                <a:solidFill>
                  <a:schemeClr val="lt1"/>
                </a:solidFill>
                <a:latin typeface="Libre Franklin"/>
                <a:ea typeface="Libre Franklin"/>
                <a:cs typeface="Libre Franklin"/>
                <a:sym typeface="Libre Franklin"/>
              </a:defRPr>
            </a:lvl2pPr>
            <a:lvl3pPr indent="-228600" lvl="2" marL="1371600" marR="0" rtl="0" algn="l">
              <a:lnSpc>
                <a:spcPct val="90000"/>
              </a:lnSpc>
              <a:spcBef>
                <a:spcPts val="500"/>
              </a:spcBef>
              <a:spcAft>
                <a:spcPts val="0"/>
              </a:spcAft>
              <a:buClr>
                <a:schemeClr val="lt1"/>
              </a:buClr>
              <a:buSzPts val="1800"/>
              <a:buFont typeface="Arial"/>
              <a:buNone/>
              <a:defRPr b="1" i="0" sz="1800" u="none" cap="none" strike="noStrike">
                <a:solidFill>
                  <a:schemeClr val="lt1"/>
                </a:solidFill>
                <a:latin typeface="Libre Franklin"/>
                <a:ea typeface="Libre Franklin"/>
                <a:cs typeface="Libre Franklin"/>
                <a:sym typeface="Libre Franklin"/>
              </a:defRPr>
            </a:lvl3pPr>
            <a:lvl4pPr indent="-228600" lvl="3" marL="1828800" marR="0" rtl="0" algn="l">
              <a:lnSpc>
                <a:spcPct val="90000"/>
              </a:lnSpc>
              <a:spcBef>
                <a:spcPts val="500"/>
              </a:spcBef>
              <a:spcAft>
                <a:spcPts val="0"/>
              </a:spcAft>
              <a:buClr>
                <a:schemeClr val="lt1"/>
              </a:buClr>
              <a:buSzPts val="1600"/>
              <a:buFont typeface="Arial"/>
              <a:buNone/>
              <a:defRPr b="1" i="0" sz="1600" u="none" cap="none" strike="noStrike">
                <a:solidFill>
                  <a:schemeClr val="lt1"/>
                </a:solidFill>
                <a:latin typeface="Libre Franklin"/>
                <a:ea typeface="Libre Franklin"/>
                <a:cs typeface="Libre Franklin"/>
                <a:sym typeface="Libre Franklin"/>
              </a:defRPr>
            </a:lvl4pPr>
            <a:lvl5pPr indent="-228600" lvl="4" marL="2286000" marR="0" rtl="0" algn="l">
              <a:lnSpc>
                <a:spcPct val="90000"/>
              </a:lnSpc>
              <a:spcBef>
                <a:spcPts val="500"/>
              </a:spcBef>
              <a:spcAft>
                <a:spcPts val="0"/>
              </a:spcAft>
              <a:buClr>
                <a:schemeClr val="lt1"/>
              </a:buClr>
              <a:buSzPts val="1600"/>
              <a:buFont typeface="Arial"/>
              <a:buNone/>
              <a:defRPr b="1" i="0" sz="1600" u="none" cap="none" strike="noStrike">
                <a:solidFill>
                  <a:schemeClr val="lt1"/>
                </a:solidFill>
                <a:latin typeface="Libre Franklin"/>
                <a:ea typeface="Libre Franklin"/>
                <a:cs typeface="Libre Franklin"/>
                <a:sym typeface="Libre Franklin"/>
              </a:defRPr>
            </a:lvl5pPr>
            <a:lvl6pPr indent="-228600" lvl="5" marL="27432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Libre Franklin"/>
                <a:ea typeface="Libre Franklin"/>
                <a:cs typeface="Libre Franklin"/>
                <a:sym typeface="Libre Franklin"/>
              </a:defRPr>
            </a:lvl6pPr>
            <a:lvl7pPr indent="-228600" lvl="6" marL="32004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Libre Franklin"/>
                <a:ea typeface="Libre Franklin"/>
                <a:cs typeface="Libre Franklin"/>
                <a:sym typeface="Libre Franklin"/>
              </a:defRPr>
            </a:lvl7pPr>
            <a:lvl8pPr indent="-228600" lvl="7" marL="36576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Libre Franklin"/>
                <a:ea typeface="Libre Franklin"/>
                <a:cs typeface="Libre Franklin"/>
                <a:sym typeface="Libre Franklin"/>
              </a:defRPr>
            </a:lvl8pPr>
            <a:lvl9pPr indent="-228600" lvl="8" marL="4114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Libre Franklin"/>
                <a:ea typeface="Libre Franklin"/>
                <a:cs typeface="Libre Franklin"/>
                <a:sym typeface="Libre Franklin"/>
              </a:defRPr>
            </a:lvl9pPr>
          </a:lstStyle>
          <a:p/>
        </p:txBody>
      </p:sp>
      <p:sp>
        <p:nvSpPr>
          <p:cNvPr id="151" name="Google Shape;151;p12"/>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lt1"/>
              </a:buClr>
              <a:buSzPts val="2800"/>
              <a:buFont typeface="Arial"/>
              <a:buNone/>
              <a:defRPr b="0" i="0" sz="2800" u="none" cap="none" strike="noStrike">
                <a:solidFill>
                  <a:schemeClr val="lt1"/>
                </a:solidFill>
                <a:latin typeface="Libre Franklin"/>
                <a:ea typeface="Libre Franklin"/>
                <a:cs typeface="Libre Franklin"/>
                <a:sym typeface="Libre Franklin"/>
              </a:defRPr>
            </a:lvl1pPr>
            <a:lvl2pPr indent="-228600" lvl="1" marL="914400" marR="0" rtl="0" algn="l">
              <a:lnSpc>
                <a:spcPct val="90000"/>
              </a:lnSpc>
              <a:spcBef>
                <a:spcPts val="500"/>
              </a:spcBef>
              <a:spcAft>
                <a:spcPts val="0"/>
              </a:spcAft>
              <a:buClr>
                <a:schemeClr val="lt1"/>
              </a:buClr>
              <a:buSzPts val="2400"/>
              <a:buFont typeface="Arial"/>
              <a:buNone/>
              <a:defRPr b="0" i="0" sz="2400" u="none" cap="none" strike="noStrike">
                <a:solidFill>
                  <a:schemeClr val="lt1"/>
                </a:solidFill>
                <a:latin typeface="Libre Franklin"/>
                <a:ea typeface="Libre Franklin"/>
                <a:cs typeface="Libre Franklin"/>
                <a:sym typeface="Libre Franklin"/>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Libre Franklin"/>
                <a:ea typeface="Libre Franklin"/>
                <a:cs typeface="Libre Franklin"/>
                <a:sym typeface="Libre Franklin"/>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Libre Franklin"/>
                <a:ea typeface="Libre Franklin"/>
                <a:cs typeface="Libre Franklin"/>
                <a:sym typeface="Libre Franklin"/>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Libre Franklin"/>
                <a:ea typeface="Libre Franklin"/>
                <a:cs typeface="Libre Franklin"/>
                <a:sym typeface="Libre Franklin"/>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9pPr>
          </a:lstStyle>
          <a:p/>
        </p:txBody>
      </p:sp>
      <p:sp>
        <p:nvSpPr>
          <p:cNvPr id="152" name="Google Shape;152;p12"/>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Autofit/>
          </a:bodyPr>
          <a:lstStyle>
            <a:lvl1pPr indent="-228600" lvl="0" marL="457200" marR="0" rtl="0" algn="l">
              <a:lnSpc>
                <a:spcPct val="90000"/>
              </a:lnSpc>
              <a:spcBef>
                <a:spcPts val="1000"/>
              </a:spcBef>
              <a:spcAft>
                <a:spcPts val="0"/>
              </a:spcAft>
              <a:buClr>
                <a:schemeClr val="lt1"/>
              </a:buClr>
              <a:buSzPts val="2400"/>
              <a:buFont typeface="Arial"/>
              <a:buNone/>
              <a:defRPr b="1" i="0" sz="2400" u="none" cap="none" strike="noStrike">
                <a:solidFill>
                  <a:schemeClr val="lt1"/>
                </a:solidFill>
                <a:latin typeface="Libre Franklin"/>
                <a:ea typeface="Libre Franklin"/>
                <a:cs typeface="Libre Franklin"/>
                <a:sym typeface="Libre Franklin"/>
              </a:defRPr>
            </a:lvl1pPr>
            <a:lvl2pPr indent="-228600" lvl="1" marL="914400" marR="0" rtl="0" algn="l">
              <a:lnSpc>
                <a:spcPct val="90000"/>
              </a:lnSpc>
              <a:spcBef>
                <a:spcPts val="500"/>
              </a:spcBef>
              <a:spcAft>
                <a:spcPts val="0"/>
              </a:spcAft>
              <a:buClr>
                <a:schemeClr val="lt1"/>
              </a:buClr>
              <a:buSzPts val="2000"/>
              <a:buFont typeface="Arial"/>
              <a:buNone/>
              <a:defRPr b="1" i="0" sz="2000" u="none" cap="none" strike="noStrike">
                <a:solidFill>
                  <a:schemeClr val="lt1"/>
                </a:solidFill>
                <a:latin typeface="Libre Franklin"/>
                <a:ea typeface="Libre Franklin"/>
                <a:cs typeface="Libre Franklin"/>
                <a:sym typeface="Libre Franklin"/>
              </a:defRPr>
            </a:lvl2pPr>
            <a:lvl3pPr indent="-228600" lvl="2" marL="1371600" marR="0" rtl="0" algn="l">
              <a:lnSpc>
                <a:spcPct val="90000"/>
              </a:lnSpc>
              <a:spcBef>
                <a:spcPts val="500"/>
              </a:spcBef>
              <a:spcAft>
                <a:spcPts val="0"/>
              </a:spcAft>
              <a:buClr>
                <a:schemeClr val="lt1"/>
              </a:buClr>
              <a:buSzPts val="1800"/>
              <a:buFont typeface="Arial"/>
              <a:buNone/>
              <a:defRPr b="1" i="0" sz="1800" u="none" cap="none" strike="noStrike">
                <a:solidFill>
                  <a:schemeClr val="lt1"/>
                </a:solidFill>
                <a:latin typeface="Libre Franklin"/>
                <a:ea typeface="Libre Franklin"/>
                <a:cs typeface="Libre Franklin"/>
                <a:sym typeface="Libre Franklin"/>
              </a:defRPr>
            </a:lvl3pPr>
            <a:lvl4pPr indent="-228600" lvl="3" marL="1828800" marR="0" rtl="0" algn="l">
              <a:lnSpc>
                <a:spcPct val="90000"/>
              </a:lnSpc>
              <a:spcBef>
                <a:spcPts val="500"/>
              </a:spcBef>
              <a:spcAft>
                <a:spcPts val="0"/>
              </a:spcAft>
              <a:buClr>
                <a:schemeClr val="lt1"/>
              </a:buClr>
              <a:buSzPts val="1600"/>
              <a:buFont typeface="Arial"/>
              <a:buNone/>
              <a:defRPr b="1" i="0" sz="1600" u="none" cap="none" strike="noStrike">
                <a:solidFill>
                  <a:schemeClr val="lt1"/>
                </a:solidFill>
                <a:latin typeface="Libre Franklin"/>
                <a:ea typeface="Libre Franklin"/>
                <a:cs typeface="Libre Franklin"/>
                <a:sym typeface="Libre Franklin"/>
              </a:defRPr>
            </a:lvl4pPr>
            <a:lvl5pPr indent="-228600" lvl="4" marL="2286000" marR="0" rtl="0" algn="l">
              <a:lnSpc>
                <a:spcPct val="90000"/>
              </a:lnSpc>
              <a:spcBef>
                <a:spcPts val="500"/>
              </a:spcBef>
              <a:spcAft>
                <a:spcPts val="0"/>
              </a:spcAft>
              <a:buClr>
                <a:schemeClr val="lt1"/>
              </a:buClr>
              <a:buSzPts val="1600"/>
              <a:buFont typeface="Arial"/>
              <a:buNone/>
              <a:defRPr b="1" i="0" sz="1600" u="none" cap="none" strike="noStrike">
                <a:solidFill>
                  <a:schemeClr val="lt1"/>
                </a:solidFill>
                <a:latin typeface="Libre Franklin"/>
                <a:ea typeface="Libre Franklin"/>
                <a:cs typeface="Libre Franklin"/>
                <a:sym typeface="Libre Franklin"/>
              </a:defRPr>
            </a:lvl5pPr>
            <a:lvl6pPr indent="-228600" lvl="5" marL="27432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Libre Franklin"/>
                <a:ea typeface="Libre Franklin"/>
                <a:cs typeface="Libre Franklin"/>
                <a:sym typeface="Libre Franklin"/>
              </a:defRPr>
            </a:lvl6pPr>
            <a:lvl7pPr indent="-228600" lvl="6" marL="32004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Libre Franklin"/>
                <a:ea typeface="Libre Franklin"/>
                <a:cs typeface="Libre Franklin"/>
                <a:sym typeface="Libre Franklin"/>
              </a:defRPr>
            </a:lvl7pPr>
            <a:lvl8pPr indent="-228600" lvl="7" marL="36576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Libre Franklin"/>
                <a:ea typeface="Libre Franklin"/>
                <a:cs typeface="Libre Franklin"/>
                <a:sym typeface="Libre Franklin"/>
              </a:defRPr>
            </a:lvl8pPr>
            <a:lvl9pPr indent="-228600" lvl="8" marL="4114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Libre Franklin"/>
                <a:ea typeface="Libre Franklin"/>
                <a:cs typeface="Libre Franklin"/>
                <a:sym typeface="Libre Franklin"/>
              </a:defRPr>
            </a:lvl9pPr>
          </a:lstStyle>
          <a:p/>
        </p:txBody>
      </p:sp>
      <p:sp>
        <p:nvSpPr>
          <p:cNvPr id="153" name="Google Shape;153;p12"/>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lt1"/>
              </a:buClr>
              <a:buSzPts val="2800"/>
              <a:buFont typeface="Arial"/>
              <a:buNone/>
              <a:defRPr b="0" i="0" sz="2800" u="none" cap="none" strike="noStrike">
                <a:solidFill>
                  <a:schemeClr val="lt1"/>
                </a:solidFill>
                <a:latin typeface="Libre Franklin"/>
                <a:ea typeface="Libre Franklin"/>
                <a:cs typeface="Libre Franklin"/>
                <a:sym typeface="Libre Franklin"/>
              </a:defRPr>
            </a:lvl1pPr>
            <a:lvl2pPr indent="-228600" lvl="1" marL="914400" marR="0" rtl="0" algn="l">
              <a:lnSpc>
                <a:spcPct val="90000"/>
              </a:lnSpc>
              <a:spcBef>
                <a:spcPts val="500"/>
              </a:spcBef>
              <a:spcAft>
                <a:spcPts val="0"/>
              </a:spcAft>
              <a:buClr>
                <a:schemeClr val="lt1"/>
              </a:buClr>
              <a:buSzPts val="2400"/>
              <a:buFont typeface="Arial"/>
              <a:buNone/>
              <a:defRPr b="0" i="0" sz="2400" u="none" cap="none" strike="noStrike">
                <a:solidFill>
                  <a:schemeClr val="lt1"/>
                </a:solidFill>
                <a:latin typeface="Libre Franklin"/>
                <a:ea typeface="Libre Franklin"/>
                <a:cs typeface="Libre Franklin"/>
                <a:sym typeface="Libre Franklin"/>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Libre Franklin"/>
                <a:ea typeface="Libre Franklin"/>
                <a:cs typeface="Libre Franklin"/>
                <a:sym typeface="Libre Franklin"/>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Libre Franklin"/>
                <a:ea typeface="Libre Franklin"/>
                <a:cs typeface="Libre Franklin"/>
                <a:sym typeface="Libre Franklin"/>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Libre Franklin"/>
                <a:ea typeface="Libre Franklin"/>
                <a:cs typeface="Libre Franklin"/>
                <a:sym typeface="Libre Franklin"/>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9pPr>
          </a:lstStyle>
          <a:p/>
        </p:txBody>
      </p:sp>
      <p:sp>
        <p:nvSpPr>
          <p:cNvPr id="154" name="Google Shape;154;p12"/>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9pPr>
          </a:lstStyle>
          <a:p/>
        </p:txBody>
      </p:sp>
      <p:sp>
        <p:nvSpPr>
          <p:cNvPr id="155" name="Google Shape;155;p12"/>
          <p:cNvSpPr txBox="1"/>
          <p:nvPr>
            <p:ph idx="11" type="ftr"/>
          </p:nvPr>
        </p:nvSpPr>
        <p:spPr>
          <a:xfrm>
            <a:off x="4038600" y="6356350"/>
            <a:ext cx="41148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9pPr>
          </a:lstStyle>
          <a:p/>
        </p:txBody>
      </p:sp>
      <p:sp>
        <p:nvSpPr>
          <p:cNvPr id="156" name="Google Shape;156;p12"/>
          <p:cNvSpPr txBox="1"/>
          <p:nvPr>
            <p:ph idx="12" type="sldNum"/>
          </p:nvPr>
        </p:nvSpPr>
        <p:spPr>
          <a:xfrm>
            <a:off x="8610600" y="6356350"/>
            <a:ext cx="2743200" cy="365125"/>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1pPr>
            <a:lvl2pPr indent="0" lvl="1"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2pPr>
            <a:lvl3pPr indent="0" lvl="2"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3pPr>
            <a:lvl4pPr indent="0" lvl="3"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4pPr>
            <a:lvl5pPr indent="0" lvl="4"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5pPr>
            <a:lvl6pPr indent="0" lvl="5"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6pPr>
            <a:lvl7pPr indent="0" lvl="6"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7pPr>
            <a:lvl8pPr indent="0" lvl="7"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8pPr>
            <a:lvl9pPr indent="0" lvl="8"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9pPr>
          </a:lstStyle>
          <a:p>
            <a:pPr indent="0" lvl="0" marL="0" rtl="0" algn="l">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olo el título" type="titleOnly">
  <p:cSld name="TITLE_ONLY">
    <p:spTree>
      <p:nvGrpSpPr>
        <p:cNvPr id="157" name="Shape 157"/>
        <p:cNvGrpSpPr/>
        <p:nvPr/>
      </p:nvGrpSpPr>
      <p:grpSpPr>
        <a:xfrm>
          <a:off x="0" y="0"/>
          <a:ext cx="0" cy="0"/>
          <a:chOff x="0" y="0"/>
          <a:chExt cx="0" cy="0"/>
        </a:xfrm>
      </p:grpSpPr>
      <p:sp>
        <p:nvSpPr>
          <p:cNvPr id="158" name="Google Shape;158;p13"/>
          <p:cNvSpPr txBox="1"/>
          <p:nvPr>
            <p:ph type="title"/>
          </p:nvPr>
        </p:nvSpPr>
        <p:spPr>
          <a:xfrm>
            <a:off x="838200" y="365125"/>
            <a:ext cx="7262078" cy="1319983"/>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lt1"/>
              </a:buClr>
              <a:buSzPts val="4400"/>
              <a:buFont typeface="Libre Franklin Thin"/>
              <a:buNone/>
              <a:defRPr b="0" i="0" sz="4400" u="none" cap="none" strike="noStrike">
                <a:solidFill>
                  <a:schemeClr val="lt1"/>
                </a:solidFill>
                <a:latin typeface="Libre Franklin Thin"/>
                <a:ea typeface="Libre Franklin Thin"/>
                <a:cs typeface="Libre Franklin Thin"/>
                <a:sym typeface="Libre Franklin Thin"/>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59" name="Google Shape;159;p13"/>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9pPr>
          </a:lstStyle>
          <a:p/>
        </p:txBody>
      </p:sp>
      <p:sp>
        <p:nvSpPr>
          <p:cNvPr id="160" name="Google Shape;160;p13"/>
          <p:cNvSpPr txBox="1"/>
          <p:nvPr>
            <p:ph idx="11" type="ftr"/>
          </p:nvPr>
        </p:nvSpPr>
        <p:spPr>
          <a:xfrm>
            <a:off x="4038600" y="6356350"/>
            <a:ext cx="41148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9pPr>
          </a:lstStyle>
          <a:p/>
        </p:txBody>
      </p:sp>
      <p:sp>
        <p:nvSpPr>
          <p:cNvPr id="161" name="Google Shape;161;p13"/>
          <p:cNvSpPr txBox="1"/>
          <p:nvPr>
            <p:ph idx="12" type="sldNum"/>
          </p:nvPr>
        </p:nvSpPr>
        <p:spPr>
          <a:xfrm>
            <a:off x="8610600" y="6356350"/>
            <a:ext cx="2743200" cy="365125"/>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1pPr>
            <a:lvl2pPr indent="0" lvl="1"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2pPr>
            <a:lvl3pPr indent="0" lvl="2"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3pPr>
            <a:lvl4pPr indent="0" lvl="3"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4pPr>
            <a:lvl5pPr indent="0" lvl="4"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5pPr>
            <a:lvl6pPr indent="0" lvl="5"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6pPr>
            <a:lvl7pPr indent="0" lvl="6"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7pPr>
            <a:lvl8pPr indent="0" lvl="7"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8pPr>
            <a:lvl9pPr indent="0" lvl="8"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9pPr>
          </a:lstStyle>
          <a:p>
            <a:pPr indent="0" lvl="0" marL="0" rtl="0" algn="l">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 blanco" type="blank">
  <p:cSld name="BLANK">
    <p:spTree>
      <p:nvGrpSpPr>
        <p:cNvPr id="162" name="Shape 162"/>
        <p:cNvGrpSpPr/>
        <p:nvPr/>
      </p:nvGrpSpPr>
      <p:grpSpPr>
        <a:xfrm>
          <a:off x="0" y="0"/>
          <a:ext cx="0" cy="0"/>
          <a:chOff x="0" y="0"/>
          <a:chExt cx="0" cy="0"/>
        </a:xfrm>
      </p:grpSpPr>
      <p:sp>
        <p:nvSpPr>
          <p:cNvPr id="163" name="Google Shape;163;p14"/>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9pPr>
          </a:lstStyle>
          <a:p/>
        </p:txBody>
      </p:sp>
      <p:sp>
        <p:nvSpPr>
          <p:cNvPr id="164" name="Google Shape;164;p14"/>
          <p:cNvSpPr txBox="1"/>
          <p:nvPr>
            <p:ph idx="11" type="ftr"/>
          </p:nvPr>
        </p:nvSpPr>
        <p:spPr>
          <a:xfrm>
            <a:off x="4038600" y="6356350"/>
            <a:ext cx="41148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9pPr>
          </a:lstStyle>
          <a:p/>
        </p:txBody>
      </p:sp>
      <p:sp>
        <p:nvSpPr>
          <p:cNvPr id="165" name="Google Shape;165;p14"/>
          <p:cNvSpPr txBox="1"/>
          <p:nvPr>
            <p:ph idx="12" type="sldNum"/>
          </p:nvPr>
        </p:nvSpPr>
        <p:spPr>
          <a:xfrm>
            <a:off x="8610600" y="6356350"/>
            <a:ext cx="2743200" cy="365125"/>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1pPr>
            <a:lvl2pPr indent="0" lvl="1"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2pPr>
            <a:lvl3pPr indent="0" lvl="2"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3pPr>
            <a:lvl4pPr indent="0" lvl="3"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4pPr>
            <a:lvl5pPr indent="0" lvl="4"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5pPr>
            <a:lvl6pPr indent="0" lvl="5"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6pPr>
            <a:lvl7pPr indent="0" lvl="6"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7pPr>
            <a:lvl8pPr indent="0" lvl="7"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8pPr>
            <a:lvl9pPr indent="0" lvl="8"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9pPr>
          </a:lstStyle>
          <a:p>
            <a:pPr indent="0" lvl="0" marL="0" rtl="0" algn="l">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ido con título" type="objTx">
  <p:cSld name="OBJECT_WITH_CAPTION_TEXT">
    <p:spTree>
      <p:nvGrpSpPr>
        <p:cNvPr id="166" name="Shape 166"/>
        <p:cNvGrpSpPr/>
        <p:nvPr/>
      </p:nvGrpSpPr>
      <p:grpSpPr>
        <a:xfrm>
          <a:off x="0" y="0"/>
          <a:ext cx="0" cy="0"/>
          <a:chOff x="0" y="0"/>
          <a:chExt cx="0" cy="0"/>
        </a:xfrm>
      </p:grpSpPr>
      <p:sp>
        <p:nvSpPr>
          <p:cNvPr id="167" name="Google Shape;167;p15"/>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Autofit/>
          </a:bodyPr>
          <a:lstStyle>
            <a:lvl1pPr lvl="0" marR="0" rtl="0" algn="l">
              <a:lnSpc>
                <a:spcPct val="90000"/>
              </a:lnSpc>
              <a:spcBef>
                <a:spcPts val="0"/>
              </a:spcBef>
              <a:spcAft>
                <a:spcPts val="0"/>
              </a:spcAft>
              <a:buClr>
                <a:schemeClr val="lt1"/>
              </a:buClr>
              <a:buSzPts val="3200"/>
              <a:buFont typeface="Libre Franklin Thin"/>
              <a:buNone/>
              <a:defRPr b="0" i="0" sz="3200" u="none" cap="none" strike="noStrike">
                <a:solidFill>
                  <a:schemeClr val="lt1"/>
                </a:solidFill>
                <a:latin typeface="Libre Franklin Thin"/>
                <a:ea typeface="Libre Franklin Thin"/>
                <a:cs typeface="Libre Franklin Thin"/>
                <a:sym typeface="Libre Franklin Thin"/>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68" name="Google Shape;168;p15"/>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lt1"/>
              </a:buClr>
              <a:buSzPts val="3200"/>
              <a:buFont typeface="Arial"/>
              <a:buNone/>
              <a:defRPr b="0" i="0" sz="3200" u="none" cap="none" strike="noStrike">
                <a:solidFill>
                  <a:schemeClr val="lt1"/>
                </a:solidFill>
                <a:latin typeface="Libre Franklin"/>
                <a:ea typeface="Libre Franklin"/>
                <a:cs typeface="Libre Franklin"/>
                <a:sym typeface="Libre Franklin"/>
              </a:defRPr>
            </a:lvl1pPr>
            <a:lvl2pPr indent="-228600" lvl="1" marL="914400" marR="0" rtl="0" algn="l">
              <a:lnSpc>
                <a:spcPct val="90000"/>
              </a:lnSpc>
              <a:spcBef>
                <a:spcPts val="500"/>
              </a:spcBef>
              <a:spcAft>
                <a:spcPts val="0"/>
              </a:spcAft>
              <a:buClr>
                <a:schemeClr val="lt1"/>
              </a:buClr>
              <a:buSzPts val="2800"/>
              <a:buFont typeface="Arial"/>
              <a:buNone/>
              <a:defRPr b="0" i="0" sz="2800" u="none" cap="none" strike="noStrike">
                <a:solidFill>
                  <a:schemeClr val="lt1"/>
                </a:solidFill>
                <a:latin typeface="Libre Franklin"/>
                <a:ea typeface="Libre Franklin"/>
                <a:cs typeface="Libre Franklin"/>
                <a:sym typeface="Libre Franklin"/>
              </a:defRPr>
            </a:lvl2pPr>
            <a:lvl3pPr indent="-381000" lvl="2" marL="13716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Libre Franklin"/>
                <a:ea typeface="Libre Franklin"/>
                <a:cs typeface="Libre Franklin"/>
                <a:sym typeface="Libre Franklin"/>
              </a:defRPr>
            </a:lvl3pPr>
            <a:lvl4pPr indent="-355600" lvl="3" marL="18288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Libre Franklin"/>
                <a:ea typeface="Libre Franklin"/>
                <a:cs typeface="Libre Franklin"/>
                <a:sym typeface="Libre Franklin"/>
              </a:defRPr>
            </a:lvl4pPr>
            <a:lvl5pPr indent="-355600" lvl="4" marL="22860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Libre Franklin"/>
                <a:ea typeface="Libre Franklin"/>
                <a:cs typeface="Libre Franklin"/>
                <a:sym typeface="Libre Franklin"/>
              </a:defRPr>
            </a:lvl5pPr>
            <a:lvl6pPr indent="-355600" lvl="5" marL="27432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Libre Franklin"/>
                <a:ea typeface="Libre Franklin"/>
                <a:cs typeface="Libre Franklin"/>
                <a:sym typeface="Libre Franklin"/>
              </a:defRPr>
            </a:lvl6pPr>
            <a:lvl7pPr indent="-355600" lvl="6" marL="32004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Libre Franklin"/>
                <a:ea typeface="Libre Franklin"/>
                <a:cs typeface="Libre Franklin"/>
                <a:sym typeface="Libre Franklin"/>
              </a:defRPr>
            </a:lvl7pPr>
            <a:lvl8pPr indent="-355600" lvl="7" marL="3657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Libre Franklin"/>
                <a:ea typeface="Libre Franklin"/>
                <a:cs typeface="Libre Franklin"/>
                <a:sym typeface="Libre Franklin"/>
              </a:defRPr>
            </a:lvl8pPr>
            <a:lvl9pPr indent="-355600" lvl="8" marL="41148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Libre Franklin"/>
                <a:ea typeface="Libre Franklin"/>
                <a:cs typeface="Libre Franklin"/>
                <a:sym typeface="Libre Franklin"/>
              </a:defRPr>
            </a:lvl9pPr>
          </a:lstStyle>
          <a:p/>
        </p:txBody>
      </p:sp>
      <p:sp>
        <p:nvSpPr>
          <p:cNvPr id="169" name="Google Shape;169;p15"/>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lt1"/>
              </a:buClr>
              <a:buSzPts val="1600"/>
              <a:buFont typeface="Arial"/>
              <a:buNone/>
              <a:defRPr b="0" i="0" sz="1600" u="none" cap="none" strike="noStrike">
                <a:solidFill>
                  <a:schemeClr val="lt1"/>
                </a:solidFill>
                <a:latin typeface="Libre Franklin"/>
                <a:ea typeface="Libre Franklin"/>
                <a:cs typeface="Libre Franklin"/>
                <a:sym typeface="Libre Franklin"/>
              </a:defRPr>
            </a:lvl1pPr>
            <a:lvl2pPr indent="-228600" lvl="1" marL="914400" marR="0" rtl="0" algn="l">
              <a:lnSpc>
                <a:spcPct val="90000"/>
              </a:lnSpc>
              <a:spcBef>
                <a:spcPts val="500"/>
              </a:spcBef>
              <a:spcAft>
                <a:spcPts val="0"/>
              </a:spcAft>
              <a:buClr>
                <a:schemeClr val="lt1"/>
              </a:buClr>
              <a:buSzPts val="1400"/>
              <a:buFont typeface="Arial"/>
              <a:buNone/>
              <a:defRPr b="0" i="0" sz="1400" u="none" cap="none" strike="noStrike">
                <a:solidFill>
                  <a:schemeClr val="lt1"/>
                </a:solidFill>
                <a:latin typeface="Libre Franklin"/>
                <a:ea typeface="Libre Franklin"/>
                <a:cs typeface="Libre Franklin"/>
                <a:sym typeface="Libre Franklin"/>
              </a:defRPr>
            </a:lvl2pPr>
            <a:lvl3pPr indent="-228600" lvl="2" marL="1371600" marR="0" rtl="0" algn="l">
              <a:lnSpc>
                <a:spcPct val="90000"/>
              </a:lnSpc>
              <a:spcBef>
                <a:spcPts val="500"/>
              </a:spcBef>
              <a:spcAft>
                <a:spcPts val="0"/>
              </a:spcAft>
              <a:buClr>
                <a:schemeClr val="lt1"/>
              </a:buClr>
              <a:buSzPts val="1200"/>
              <a:buFont typeface="Arial"/>
              <a:buNone/>
              <a:defRPr b="0" i="0" sz="1200" u="none" cap="none" strike="noStrike">
                <a:solidFill>
                  <a:schemeClr val="lt1"/>
                </a:solidFill>
                <a:latin typeface="Libre Franklin"/>
                <a:ea typeface="Libre Franklin"/>
                <a:cs typeface="Libre Franklin"/>
                <a:sym typeface="Libre Franklin"/>
              </a:defRPr>
            </a:lvl3pPr>
            <a:lvl4pPr indent="-228600" lvl="3" marL="1828800" marR="0" rtl="0" algn="l">
              <a:lnSpc>
                <a:spcPct val="90000"/>
              </a:lnSpc>
              <a:spcBef>
                <a:spcPts val="500"/>
              </a:spcBef>
              <a:spcAft>
                <a:spcPts val="0"/>
              </a:spcAft>
              <a:buClr>
                <a:schemeClr val="lt1"/>
              </a:buClr>
              <a:buSzPts val="1000"/>
              <a:buFont typeface="Arial"/>
              <a:buNone/>
              <a:defRPr b="0" i="0" sz="1000" u="none" cap="none" strike="noStrike">
                <a:solidFill>
                  <a:schemeClr val="lt1"/>
                </a:solidFill>
                <a:latin typeface="Libre Franklin"/>
                <a:ea typeface="Libre Franklin"/>
                <a:cs typeface="Libre Franklin"/>
                <a:sym typeface="Libre Franklin"/>
              </a:defRPr>
            </a:lvl4pPr>
            <a:lvl5pPr indent="-228600" lvl="4" marL="2286000" marR="0" rtl="0" algn="l">
              <a:lnSpc>
                <a:spcPct val="90000"/>
              </a:lnSpc>
              <a:spcBef>
                <a:spcPts val="500"/>
              </a:spcBef>
              <a:spcAft>
                <a:spcPts val="0"/>
              </a:spcAft>
              <a:buClr>
                <a:schemeClr val="lt1"/>
              </a:buClr>
              <a:buSzPts val="1000"/>
              <a:buFont typeface="Arial"/>
              <a:buNone/>
              <a:defRPr b="0" i="0" sz="1000" u="none" cap="none" strike="noStrike">
                <a:solidFill>
                  <a:schemeClr val="lt1"/>
                </a:solidFill>
                <a:latin typeface="Libre Franklin"/>
                <a:ea typeface="Libre Franklin"/>
                <a:cs typeface="Libre Franklin"/>
                <a:sym typeface="Libre Franklin"/>
              </a:defRPr>
            </a:lvl5pPr>
            <a:lvl6pPr indent="-228600" lvl="5" marL="27432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Libre Franklin"/>
                <a:ea typeface="Libre Franklin"/>
                <a:cs typeface="Libre Franklin"/>
                <a:sym typeface="Libre Franklin"/>
              </a:defRPr>
            </a:lvl6pPr>
            <a:lvl7pPr indent="-228600" lvl="6" marL="32004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Libre Franklin"/>
                <a:ea typeface="Libre Franklin"/>
                <a:cs typeface="Libre Franklin"/>
                <a:sym typeface="Libre Franklin"/>
              </a:defRPr>
            </a:lvl7pPr>
            <a:lvl8pPr indent="-228600" lvl="7" marL="36576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Libre Franklin"/>
                <a:ea typeface="Libre Franklin"/>
                <a:cs typeface="Libre Franklin"/>
                <a:sym typeface="Libre Franklin"/>
              </a:defRPr>
            </a:lvl8pPr>
            <a:lvl9pPr indent="-228600" lvl="8" marL="4114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Libre Franklin"/>
                <a:ea typeface="Libre Franklin"/>
                <a:cs typeface="Libre Franklin"/>
                <a:sym typeface="Libre Franklin"/>
              </a:defRPr>
            </a:lvl9pPr>
          </a:lstStyle>
          <a:p/>
        </p:txBody>
      </p:sp>
      <p:sp>
        <p:nvSpPr>
          <p:cNvPr id="170" name="Google Shape;170;p15"/>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9pPr>
          </a:lstStyle>
          <a:p/>
        </p:txBody>
      </p:sp>
      <p:sp>
        <p:nvSpPr>
          <p:cNvPr id="171" name="Google Shape;171;p15"/>
          <p:cNvSpPr txBox="1"/>
          <p:nvPr>
            <p:ph idx="11" type="ftr"/>
          </p:nvPr>
        </p:nvSpPr>
        <p:spPr>
          <a:xfrm>
            <a:off x="4038600" y="6356350"/>
            <a:ext cx="41148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9pPr>
          </a:lstStyle>
          <a:p/>
        </p:txBody>
      </p:sp>
      <p:sp>
        <p:nvSpPr>
          <p:cNvPr id="172" name="Google Shape;172;p15"/>
          <p:cNvSpPr txBox="1"/>
          <p:nvPr>
            <p:ph idx="12" type="sldNum"/>
          </p:nvPr>
        </p:nvSpPr>
        <p:spPr>
          <a:xfrm>
            <a:off x="8610600" y="6356350"/>
            <a:ext cx="2743200" cy="365125"/>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1pPr>
            <a:lvl2pPr indent="0" lvl="1"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2pPr>
            <a:lvl3pPr indent="0" lvl="2"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3pPr>
            <a:lvl4pPr indent="0" lvl="3"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4pPr>
            <a:lvl5pPr indent="0" lvl="4"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5pPr>
            <a:lvl6pPr indent="0" lvl="5"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6pPr>
            <a:lvl7pPr indent="0" lvl="6"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7pPr>
            <a:lvl8pPr indent="0" lvl="7"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8pPr>
            <a:lvl9pPr indent="0" lvl="8"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9pPr>
          </a:lstStyle>
          <a:p>
            <a:pPr indent="0" lvl="0" marL="0" rtl="0" algn="l">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n con título" type="picTx">
  <p:cSld name="PICTURE_WITH_CAPTION_TEXT">
    <p:spTree>
      <p:nvGrpSpPr>
        <p:cNvPr id="173" name="Shape 173"/>
        <p:cNvGrpSpPr/>
        <p:nvPr/>
      </p:nvGrpSpPr>
      <p:grpSpPr>
        <a:xfrm>
          <a:off x="0" y="0"/>
          <a:ext cx="0" cy="0"/>
          <a:chOff x="0" y="0"/>
          <a:chExt cx="0" cy="0"/>
        </a:xfrm>
      </p:grpSpPr>
      <p:sp>
        <p:nvSpPr>
          <p:cNvPr id="174" name="Google Shape;174;p16"/>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Autofit/>
          </a:bodyPr>
          <a:lstStyle>
            <a:lvl1pPr lvl="0" marR="0" rtl="0" algn="l">
              <a:lnSpc>
                <a:spcPct val="90000"/>
              </a:lnSpc>
              <a:spcBef>
                <a:spcPts val="0"/>
              </a:spcBef>
              <a:spcAft>
                <a:spcPts val="0"/>
              </a:spcAft>
              <a:buClr>
                <a:schemeClr val="lt1"/>
              </a:buClr>
              <a:buSzPts val="3200"/>
              <a:buFont typeface="Libre Franklin Thin"/>
              <a:buNone/>
              <a:defRPr b="0" i="0" sz="3200" u="none" cap="none" strike="noStrike">
                <a:solidFill>
                  <a:schemeClr val="lt1"/>
                </a:solidFill>
                <a:latin typeface="Libre Franklin Thin"/>
                <a:ea typeface="Libre Franklin Thin"/>
                <a:cs typeface="Libre Franklin Thin"/>
                <a:sym typeface="Libre Franklin Thin"/>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75" name="Google Shape;175;p16"/>
          <p:cNvSpPr/>
          <p:nvPr>
            <p:ph idx="2" type="pic"/>
          </p:nvPr>
        </p:nvSpPr>
        <p:spPr>
          <a:xfrm>
            <a:off x="5183188" y="987425"/>
            <a:ext cx="6172200" cy="4873625"/>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lt1"/>
              </a:buClr>
              <a:buSzPts val="3200"/>
              <a:buFont typeface="Arial"/>
              <a:buNone/>
              <a:defRPr b="0" i="0" sz="3200" u="none" cap="none" strike="noStrike">
                <a:solidFill>
                  <a:schemeClr val="lt1"/>
                </a:solidFill>
                <a:latin typeface="Libre Franklin"/>
                <a:ea typeface="Libre Franklin"/>
                <a:cs typeface="Libre Franklin"/>
                <a:sym typeface="Libre Franklin"/>
              </a:defRPr>
            </a:lvl1pPr>
            <a:lvl2pPr lvl="1" marR="0" rtl="0" algn="l">
              <a:lnSpc>
                <a:spcPct val="90000"/>
              </a:lnSpc>
              <a:spcBef>
                <a:spcPts val="500"/>
              </a:spcBef>
              <a:spcAft>
                <a:spcPts val="0"/>
              </a:spcAft>
              <a:buClr>
                <a:schemeClr val="lt1"/>
              </a:buClr>
              <a:buSzPts val="2800"/>
              <a:buFont typeface="Arial"/>
              <a:buNone/>
              <a:defRPr b="0" i="0" sz="2800" u="none" cap="none" strike="noStrike">
                <a:solidFill>
                  <a:schemeClr val="lt1"/>
                </a:solidFill>
                <a:latin typeface="Libre Franklin"/>
                <a:ea typeface="Libre Franklin"/>
                <a:cs typeface="Libre Franklin"/>
                <a:sym typeface="Libre Franklin"/>
              </a:defRPr>
            </a:lvl2pPr>
            <a:lvl3pPr lvl="2" marR="0" rtl="0" algn="l">
              <a:lnSpc>
                <a:spcPct val="90000"/>
              </a:lnSpc>
              <a:spcBef>
                <a:spcPts val="500"/>
              </a:spcBef>
              <a:spcAft>
                <a:spcPts val="0"/>
              </a:spcAft>
              <a:buClr>
                <a:schemeClr val="lt1"/>
              </a:buClr>
              <a:buSzPts val="2400"/>
              <a:buFont typeface="Arial"/>
              <a:buNone/>
              <a:defRPr b="0" i="0" sz="2400" u="none" cap="none" strike="noStrike">
                <a:solidFill>
                  <a:schemeClr val="lt1"/>
                </a:solidFill>
                <a:latin typeface="Libre Franklin"/>
                <a:ea typeface="Libre Franklin"/>
                <a:cs typeface="Libre Franklin"/>
                <a:sym typeface="Libre Franklin"/>
              </a:defRPr>
            </a:lvl3pPr>
            <a:lvl4pPr lvl="3" marR="0" rtl="0" algn="l">
              <a:lnSpc>
                <a:spcPct val="90000"/>
              </a:lnSpc>
              <a:spcBef>
                <a:spcPts val="500"/>
              </a:spcBef>
              <a:spcAft>
                <a:spcPts val="0"/>
              </a:spcAft>
              <a:buClr>
                <a:schemeClr val="lt1"/>
              </a:buClr>
              <a:buSzPts val="2000"/>
              <a:buFont typeface="Arial"/>
              <a:buNone/>
              <a:defRPr b="0" i="0" sz="2000" u="none" cap="none" strike="noStrike">
                <a:solidFill>
                  <a:schemeClr val="lt1"/>
                </a:solidFill>
                <a:latin typeface="Libre Franklin"/>
                <a:ea typeface="Libre Franklin"/>
                <a:cs typeface="Libre Franklin"/>
                <a:sym typeface="Libre Franklin"/>
              </a:defRPr>
            </a:lvl4pPr>
            <a:lvl5pPr lvl="4" marR="0" rtl="0" algn="l">
              <a:lnSpc>
                <a:spcPct val="90000"/>
              </a:lnSpc>
              <a:spcBef>
                <a:spcPts val="500"/>
              </a:spcBef>
              <a:spcAft>
                <a:spcPts val="0"/>
              </a:spcAft>
              <a:buClr>
                <a:schemeClr val="lt1"/>
              </a:buClr>
              <a:buSzPts val="2000"/>
              <a:buFont typeface="Arial"/>
              <a:buNone/>
              <a:defRPr b="0" i="0" sz="2000" u="none" cap="none" strike="noStrike">
                <a:solidFill>
                  <a:schemeClr val="lt1"/>
                </a:solidFill>
                <a:latin typeface="Libre Franklin"/>
                <a:ea typeface="Libre Franklin"/>
                <a:cs typeface="Libre Franklin"/>
                <a:sym typeface="Libre Franklin"/>
              </a:defRPr>
            </a:lvl5pPr>
            <a:lvl6pPr lvl="5"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Libre Franklin"/>
                <a:ea typeface="Libre Franklin"/>
                <a:cs typeface="Libre Franklin"/>
                <a:sym typeface="Libre Franklin"/>
              </a:defRPr>
            </a:lvl6pPr>
            <a:lvl7pPr lvl="6"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Libre Franklin"/>
                <a:ea typeface="Libre Franklin"/>
                <a:cs typeface="Libre Franklin"/>
                <a:sym typeface="Libre Franklin"/>
              </a:defRPr>
            </a:lvl7pPr>
            <a:lvl8pPr lvl="7"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Libre Franklin"/>
                <a:ea typeface="Libre Franklin"/>
                <a:cs typeface="Libre Franklin"/>
                <a:sym typeface="Libre Franklin"/>
              </a:defRPr>
            </a:lvl8pPr>
            <a:lvl9pPr lvl="8"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Libre Franklin"/>
                <a:ea typeface="Libre Franklin"/>
                <a:cs typeface="Libre Franklin"/>
                <a:sym typeface="Libre Franklin"/>
              </a:defRPr>
            </a:lvl9pPr>
          </a:lstStyle>
          <a:p/>
        </p:txBody>
      </p:sp>
      <p:sp>
        <p:nvSpPr>
          <p:cNvPr id="176" name="Google Shape;176;p16"/>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lt1"/>
              </a:buClr>
              <a:buSzPts val="1600"/>
              <a:buFont typeface="Arial"/>
              <a:buNone/>
              <a:defRPr b="0" i="0" sz="1600" u="none" cap="none" strike="noStrike">
                <a:solidFill>
                  <a:schemeClr val="lt1"/>
                </a:solidFill>
                <a:latin typeface="Libre Franklin"/>
                <a:ea typeface="Libre Franklin"/>
                <a:cs typeface="Libre Franklin"/>
                <a:sym typeface="Libre Franklin"/>
              </a:defRPr>
            </a:lvl1pPr>
            <a:lvl2pPr indent="-228600" lvl="1" marL="914400" marR="0" rtl="0" algn="l">
              <a:lnSpc>
                <a:spcPct val="90000"/>
              </a:lnSpc>
              <a:spcBef>
                <a:spcPts val="500"/>
              </a:spcBef>
              <a:spcAft>
                <a:spcPts val="0"/>
              </a:spcAft>
              <a:buClr>
                <a:schemeClr val="lt1"/>
              </a:buClr>
              <a:buSzPts val="1400"/>
              <a:buFont typeface="Arial"/>
              <a:buNone/>
              <a:defRPr b="0" i="0" sz="1400" u="none" cap="none" strike="noStrike">
                <a:solidFill>
                  <a:schemeClr val="lt1"/>
                </a:solidFill>
                <a:latin typeface="Libre Franklin"/>
                <a:ea typeface="Libre Franklin"/>
                <a:cs typeface="Libre Franklin"/>
                <a:sym typeface="Libre Franklin"/>
              </a:defRPr>
            </a:lvl2pPr>
            <a:lvl3pPr indent="-228600" lvl="2" marL="1371600" marR="0" rtl="0" algn="l">
              <a:lnSpc>
                <a:spcPct val="90000"/>
              </a:lnSpc>
              <a:spcBef>
                <a:spcPts val="500"/>
              </a:spcBef>
              <a:spcAft>
                <a:spcPts val="0"/>
              </a:spcAft>
              <a:buClr>
                <a:schemeClr val="lt1"/>
              </a:buClr>
              <a:buSzPts val="1200"/>
              <a:buFont typeface="Arial"/>
              <a:buNone/>
              <a:defRPr b="0" i="0" sz="1200" u="none" cap="none" strike="noStrike">
                <a:solidFill>
                  <a:schemeClr val="lt1"/>
                </a:solidFill>
                <a:latin typeface="Libre Franklin"/>
                <a:ea typeface="Libre Franklin"/>
                <a:cs typeface="Libre Franklin"/>
                <a:sym typeface="Libre Franklin"/>
              </a:defRPr>
            </a:lvl3pPr>
            <a:lvl4pPr indent="-228600" lvl="3" marL="1828800" marR="0" rtl="0" algn="l">
              <a:lnSpc>
                <a:spcPct val="90000"/>
              </a:lnSpc>
              <a:spcBef>
                <a:spcPts val="500"/>
              </a:spcBef>
              <a:spcAft>
                <a:spcPts val="0"/>
              </a:spcAft>
              <a:buClr>
                <a:schemeClr val="lt1"/>
              </a:buClr>
              <a:buSzPts val="1000"/>
              <a:buFont typeface="Arial"/>
              <a:buNone/>
              <a:defRPr b="0" i="0" sz="1000" u="none" cap="none" strike="noStrike">
                <a:solidFill>
                  <a:schemeClr val="lt1"/>
                </a:solidFill>
                <a:latin typeface="Libre Franklin"/>
                <a:ea typeface="Libre Franklin"/>
                <a:cs typeface="Libre Franklin"/>
                <a:sym typeface="Libre Franklin"/>
              </a:defRPr>
            </a:lvl4pPr>
            <a:lvl5pPr indent="-228600" lvl="4" marL="2286000" marR="0" rtl="0" algn="l">
              <a:lnSpc>
                <a:spcPct val="90000"/>
              </a:lnSpc>
              <a:spcBef>
                <a:spcPts val="500"/>
              </a:spcBef>
              <a:spcAft>
                <a:spcPts val="0"/>
              </a:spcAft>
              <a:buClr>
                <a:schemeClr val="lt1"/>
              </a:buClr>
              <a:buSzPts val="1000"/>
              <a:buFont typeface="Arial"/>
              <a:buNone/>
              <a:defRPr b="0" i="0" sz="1000" u="none" cap="none" strike="noStrike">
                <a:solidFill>
                  <a:schemeClr val="lt1"/>
                </a:solidFill>
                <a:latin typeface="Libre Franklin"/>
                <a:ea typeface="Libre Franklin"/>
                <a:cs typeface="Libre Franklin"/>
                <a:sym typeface="Libre Franklin"/>
              </a:defRPr>
            </a:lvl5pPr>
            <a:lvl6pPr indent="-228600" lvl="5" marL="27432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Libre Franklin"/>
                <a:ea typeface="Libre Franklin"/>
                <a:cs typeface="Libre Franklin"/>
                <a:sym typeface="Libre Franklin"/>
              </a:defRPr>
            </a:lvl6pPr>
            <a:lvl7pPr indent="-228600" lvl="6" marL="32004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Libre Franklin"/>
                <a:ea typeface="Libre Franklin"/>
                <a:cs typeface="Libre Franklin"/>
                <a:sym typeface="Libre Franklin"/>
              </a:defRPr>
            </a:lvl7pPr>
            <a:lvl8pPr indent="-228600" lvl="7" marL="36576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Libre Franklin"/>
                <a:ea typeface="Libre Franklin"/>
                <a:cs typeface="Libre Franklin"/>
                <a:sym typeface="Libre Franklin"/>
              </a:defRPr>
            </a:lvl8pPr>
            <a:lvl9pPr indent="-228600" lvl="8" marL="4114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Libre Franklin"/>
                <a:ea typeface="Libre Franklin"/>
                <a:cs typeface="Libre Franklin"/>
                <a:sym typeface="Libre Franklin"/>
              </a:defRPr>
            </a:lvl9pPr>
          </a:lstStyle>
          <a:p/>
        </p:txBody>
      </p:sp>
      <p:sp>
        <p:nvSpPr>
          <p:cNvPr id="177" name="Google Shape;177;p16"/>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9pPr>
          </a:lstStyle>
          <a:p/>
        </p:txBody>
      </p:sp>
      <p:sp>
        <p:nvSpPr>
          <p:cNvPr id="178" name="Google Shape;178;p16"/>
          <p:cNvSpPr txBox="1"/>
          <p:nvPr>
            <p:ph idx="11" type="ftr"/>
          </p:nvPr>
        </p:nvSpPr>
        <p:spPr>
          <a:xfrm>
            <a:off x="4038600" y="6356350"/>
            <a:ext cx="41148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9pPr>
          </a:lstStyle>
          <a:p/>
        </p:txBody>
      </p:sp>
      <p:sp>
        <p:nvSpPr>
          <p:cNvPr id="179" name="Google Shape;179;p16"/>
          <p:cNvSpPr txBox="1"/>
          <p:nvPr>
            <p:ph idx="12" type="sldNum"/>
          </p:nvPr>
        </p:nvSpPr>
        <p:spPr>
          <a:xfrm>
            <a:off x="8610600" y="6356350"/>
            <a:ext cx="2743200" cy="365125"/>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1pPr>
            <a:lvl2pPr indent="0" lvl="1"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2pPr>
            <a:lvl3pPr indent="0" lvl="2"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3pPr>
            <a:lvl4pPr indent="0" lvl="3"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4pPr>
            <a:lvl5pPr indent="0" lvl="4"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5pPr>
            <a:lvl6pPr indent="0" lvl="5"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6pPr>
            <a:lvl7pPr indent="0" lvl="6"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7pPr>
            <a:lvl8pPr indent="0" lvl="7"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8pPr>
            <a:lvl9pPr indent="0" lvl="8"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9pPr>
          </a:lstStyle>
          <a:p>
            <a:pPr indent="0" lvl="0" marL="0" rtl="0" algn="l">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y texto vertical" type="vertTx">
  <p:cSld name="VERTICAL_TEXT">
    <p:spTree>
      <p:nvGrpSpPr>
        <p:cNvPr id="180" name="Shape 180"/>
        <p:cNvGrpSpPr/>
        <p:nvPr/>
      </p:nvGrpSpPr>
      <p:grpSpPr>
        <a:xfrm>
          <a:off x="0" y="0"/>
          <a:ext cx="0" cy="0"/>
          <a:chOff x="0" y="0"/>
          <a:chExt cx="0" cy="0"/>
        </a:xfrm>
      </p:grpSpPr>
      <p:sp>
        <p:nvSpPr>
          <p:cNvPr id="181" name="Google Shape;181;p17"/>
          <p:cNvSpPr txBox="1"/>
          <p:nvPr>
            <p:ph type="title"/>
          </p:nvPr>
        </p:nvSpPr>
        <p:spPr>
          <a:xfrm>
            <a:off x="838200" y="365125"/>
            <a:ext cx="7262078" cy="1319983"/>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lt1"/>
              </a:buClr>
              <a:buSzPts val="4400"/>
              <a:buFont typeface="Libre Franklin Thin"/>
              <a:buNone/>
              <a:defRPr b="0" i="0" sz="4400" u="none" cap="none" strike="noStrike">
                <a:solidFill>
                  <a:schemeClr val="lt1"/>
                </a:solidFill>
                <a:latin typeface="Libre Franklin Thin"/>
                <a:ea typeface="Libre Franklin Thin"/>
                <a:cs typeface="Libre Franklin Thin"/>
                <a:sym typeface="Libre Franklin Thin"/>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82" name="Google Shape;182;p17"/>
          <p:cNvSpPr txBox="1"/>
          <p:nvPr>
            <p:ph idx="1" type="body"/>
          </p:nvPr>
        </p:nvSpPr>
        <p:spPr>
          <a:xfrm rot="5400000">
            <a:off x="2192491" y="471334"/>
            <a:ext cx="2814829" cy="5523411"/>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lt1"/>
              </a:buClr>
              <a:buSzPts val="2800"/>
              <a:buFont typeface="Arial"/>
              <a:buNone/>
              <a:defRPr b="0" i="0" sz="2800" u="none" cap="none" strike="noStrike">
                <a:solidFill>
                  <a:schemeClr val="lt1"/>
                </a:solidFill>
                <a:latin typeface="Libre Franklin"/>
                <a:ea typeface="Libre Franklin"/>
                <a:cs typeface="Libre Franklin"/>
                <a:sym typeface="Libre Franklin"/>
              </a:defRPr>
            </a:lvl1pPr>
            <a:lvl2pPr indent="-228600" lvl="1" marL="914400" marR="0" rtl="0" algn="l">
              <a:lnSpc>
                <a:spcPct val="90000"/>
              </a:lnSpc>
              <a:spcBef>
                <a:spcPts val="500"/>
              </a:spcBef>
              <a:spcAft>
                <a:spcPts val="0"/>
              </a:spcAft>
              <a:buClr>
                <a:schemeClr val="lt1"/>
              </a:buClr>
              <a:buSzPts val="2400"/>
              <a:buFont typeface="Arial"/>
              <a:buNone/>
              <a:defRPr b="0" i="0" sz="2400" u="none" cap="none" strike="noStrike">
                <a:solidFill>
                  <a:schemeClr val="lt1"/>
                </a:solidFill>
                <a:latin typeface="Libre Franklin"/>
                <a:ea typeface="Libre Franklin"/>
                <a:cs typeface="Libre Franklin"/>
                <a:sym typeface="Libre Franklin"/>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Libre Franklin"/>
                <a:ea typeface="Libre Franklin"/>
                <a:cs typeface="Libre Franklin"/>
                <a:sym typeface="Libre Franklin"/>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Libre Franklin"/>
                <a:ea typeface="Libre Franklin"/>
                <a:cs typeface="Libre Franklin"/>
                <a:sym typeface="Libre Franklin"/>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Libre Franklin"/>
                <a:ea typeface="Libre Franklin"/>
                <a:cs typeface="Libre Franklin"/>
                <a:sym typeface="Libre Franklin"/>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9pPr>
          </a:lstStyle>
          <a:p/>
        </p:txBody>
      </p:sp>
      <p:sp>
        <p:nvSpPr>
          <p:cNvPr id="183" name="Google Shape;183;p17"/>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9pPr>
          </a:lstStyle>
          <a:p/>
        </p:txBody>
      </p:sp>
      <p:sp>
        <p:nvSpPr>
          <p:cNvPr id="184" name="Google Shape;184;p17"/>
          <p:cNvSpPr txBox="1"/>
          <p:nvPr>
            <p:ph idx="11" type="ftr"/>
          </p:nvPr>
        </p:nvSpPr>
        <p:spPr>
          <a:xfrm>
            <a:off x="4038600" y="6356350"/>
            <a:ext cx="41148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9pPr>
          </a:lstStyle>
          <a:p/>
        </p:txBody>
      </p:sp>
      <p:sp>
        <p:nvSpPr>
          <p:cNvPr id="185" name="Google Shape;185;p17"/>
          <p:cNvSpPr txBox="1"/>
          <p:nvPr>
            <p:ph idx="12" type="sldNum"/>
          </p:nvPr>
        </p:nvSpPr>
        <p:spPr>
          <a:xfrm>
            <a:off x="8610600" y="6356350"/>
            <a:ext cx="2743200" cy="365125"/>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1pPr>
            <a:lvl2pPr indent="0" lvl="1"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2pPr>
            <a:lvl3pPr indent="0" lvl="2"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3pPr>
            <a:lvl4pPr indent="0" lvl="3"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4pPr>
            <a:lvl5pPr indent="0" lvl="4"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5pPr>
            <a:lvl6pPr indent="0" lvl="5"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6pPr>
            <a:lvl7pPr indent="0" lvl="6"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7pPr>
            <a:lvl8pPr indent="0" lvl="7"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8pPr>
            <a:lvl9pPr indent="0" lvl="8"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9pPr>
          </a:lstStyle>
          <a:p>
            <a:pPr indent="0" lvl="0" marL="0" rtl="0" algn="l">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vertical y texto" type="vertTitleAndTx">
  <p:cSld name="VERTICAL_TITLE_AND_VERTICAL_TEXT">
    <p:spTree>
      <p:nvGrpSpPr>
        <p:cNvPr id="186" name="Shape 186"/>
        <p:cNvGrpSpPr/>
        <p:nvPr/>
      </p:nvGrpSpPr>
      <p:grpSpPr>
        <a:xfrm>
          <a:off x="0" y="0"/>
          <a:ext cx="0" cy="0"/>
          <a:chOff x="0" y="0"/>
          <a:chExt cx="0" cy="0"/>
        </a:xfrm>
      </p:grpSpPr>
      <p:sp>
        <p:nvSpPr>
          <p:cNvPr id="187" name="Google Shape;187;p18"/>
          <p:cNvSpPr txBox="1"/>
          <p:nvPr>
            <p:ph type="title"/>
          </p:nvPr>
        </p:nvSpPr>
        <p:spPr>
          <a:xfrm rot="5400000">
            <a:off x="7133431" y="1956594"/>
            <a:ext cx="5811838" cy="26289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lt1"/>
              </a:buClr>
              <a:buSzPts val="4400"/>
              <a:buFont typeface="Libre Franklin Thin"/>
              <a:buNone/>
              <a:defRPr b="0" i="0" sz="4400" u="none" cap="none" strike="noStrike">
                <a:solidFill>
                  <a:schemeClr val="lt1"/>
                </a:solidFill>
                <a:latin typeface="Libre Franklin Thin"/>
                <a:ea typeface="Libre Franklin Thin"/>
                <a:cs typeface="Libre Franklin Thin"/>
                <a:sym typeface="Libre Franklin Thin"/>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88" name="Google Shape;188;p18"/>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lt1"/>
              </a:buClr>
              <a:buSzPts val="2800"/>
              <a:buFont typeface="Arial"/>
              <a:buNone/>
              <a:defRPr b="0" i="0" sz="2800" u="none" cap="none" strike="noStrike">
                <a:solidFill>
                  <a:schemeClr val="lt1"/>
                </a:solidFill>
                <a:latin typeface="Libre Franklin"/>
                <a:ea typeface="Libre Franklin"/>
                <a:cs typeface="Libre Franklin"/>
                <a:sym typeface="Libre Franklin"/>
              </a:defRPr>
            </a:lvl1pPr>
            <a:lvl2pPr indent="-228600" lvl="1" marL="914400" marR="0" rtl="0" algn="l">
              <a:lnSpc>
                <a:spcPct val="90000"/>
              </a:lnSpc>
              <a:spcBef>
                <a:spcPts val="500"/>
              </a:spcBef>
              <a:spcAft>
                <a:spcPts val="0"/>
              </a:spcAft>
              <a:buClr>
                <a:schemeClr val="lt1"/>
              </a:buClr>
              <a:buSzPts val="2400"/>
              <a:buFont typeface="Arial"/>
              <a:buNone/>
              <a:defRPr b="0" i="0" sz="2400" u="none" cap="none" strike="noStrike">
                <a:solidFill>
                  <a:schemeClr val="lt1"/>
                </a:solidFill>
                <a:latin typeface="Libre Franklin"/>
                <a:ea typeface="Libre Franklin"/>
                <a:cs typeface="Libre Franklin"/>
                <a:sym typeface="Libre Franklin"/>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Libre Franklin"/>
                <a:ea typeface="Libre Franklin"/>
                <a:cs typeface="Libre Franklin"/>
                <a:sym typeface="Libre Franklin"/>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Libre Franklin"/>
                <a:ea typeface="Libre Franklin"/>
                <a:cs typeface="Libre Franklin"/>
                <a:sym typeface="Libre Franklin"/>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Libre Franklin"/>
                <a:ea typeface="Libre Franklin"/>
                <a:cs typeface="Libre Franklin"/>
                <a:sym typeface="Libre Franklin"/>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9pPr>
          </a:lstStyle>
          <a:p/>
        </p:txBody>
      </p:sp>
      <p:sp>
        <p:nvSpPr>
          <p:cNvPr id="189" name="Google Shape;189;p18"/>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9pPr>
          </a:lstStyle>
          <a:p/>
        </p:txBody>
      </p:sp>
      <p:sp>
        <p:nvSpPr>
          <p:cNvPr id="190" name="Google Shape;190;p18"/>
          <p:cNvSpPr txBox="1"/>
          <p:nvPr>
            <p:ph idx="11" type="ftr"/>
          </p:nvPr>
        </p:nvSpPr>
        <p:spPr>
          <a:xfrm>
            <a:off x="4038600" y="6356350"/>
            <a:ext cx="41148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Libre Franklin"/>
                <a:ea typeface="Libre Franklin"/>
                <a:cs typeface="Libre Franklin"/>
                <a:sym typeface="Libre Franklin"/>
              </a:defRPr>
            </a:lvl9pPr>
          </a:lstStyle>
          <a:p/>
        </p:txBody>
      </p:sp>
      <p:sp>
        <p:nvSpPr>
          <p:cNvPr id="191" name="Google Shape;191;p18"/>
          <p:cNvSpPr txBox="1"/>
          <p:nvPr>
            <p:ph idx="12" type="sldNum"/>
          </p:nvPr>
        </p:nvSpPr>
        <p:spPr>
          <a:xfrm>
            <a:off x="8610600" y="6356350"/>
            <a:ext cx="2743200" cy="365125"/>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1pPr>
            <a:lvl2pPr indent="0" lvl="1"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2pPr>
            <a:lvl3pPr indent="0" lvl="2"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3pPr>
            <a:lvl4pPr indent="0" lvl="3"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4pPr>
            <a:lvl5pPr indent="0" lvl="4"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5pPr>
            <a:lvl6pPr indent="0" lvl="5"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6pPr>
            <a:lvl7pPr indent="0" lvl="6"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7pPr>
            <a:lvl8pPr indent="0" lvl="7"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8pPr>
            <a:lvl9pPr indent="0" lvl="8"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Libre Franklin"/>
                <a:ea typeface="Libre Franklin"/>
                <a:cs typeface="Libre Franklin"/>
                <a:sym typeface="Libre Franklin"/>
              </a:defRPr>
            </a:lvl9pPr>
          </a:lstStyle>
          <a:p>
            <a:pPr indent="0" lvl="0" marL="0" rtl="0" algn="l">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pa universidades">
  <p:cSld name="Diapositiva de título_1">
    <p:spTree>
      <p:nvGrpSpPr>
        <p:cNvPr id="25" name="Shape 25"/>
        <p:cNvGrpSpPr/>
        <p:nvPr/>
      </p:nvGrpSpPr>
      <p:grpSpPr>
        <a:xfrm>
          <a:off x="0" y="0"/>
          <a:ext cx="0" cy="0"/>
          <a:chOff x="0" y="0"/>
          <a:chExt cx="0" cy="0"/>
        </a:xfrm>
      </p:grpSpPr>
      <p:pic>
        <p:nvPicPr>
          <p:cNvPr id="26" name="Google Shape;26;p3"/>
          <p:cNvPicPr preferRelativeResize="0"/>
          <p:nvPr/>
        </p:nvPicPr>
        <p:blipFill rotWithShape="1">
          <a:blip r:embed="rId2">
            <a:alphaModFix/>
          </a:blip>
          <a:srcRect b="0" l="0" r="0" t="0"/>
          <a:stretch/>
        </p:blipFill>
        <p:spPr>
          <a:xfrm>
            <a:off x="-21258" y="5077769"/>
            <a:ext cx="12220903" cy="1789616"/>
          </a:xfrm>
          <a:prstGeom prst="rect">
            <a:avLst/>
          </a:prstGeom>
          <a:noFill/>
          <a:ln>
            <a:noFill/>
          </a:ln>
        </p:spPr>
      </p:pic>
      <p:sp>
        <p:nvSpPr>
          <p:cNvPr id="27" name="Google Shape;27;p3"/>
          <p:cNvSpPr/>
          <p:nvPr/>
        </p:nvSpPr>
        <p:spPr>
          <a:xfrm>
            <a:off x="-12672" y="-1693"/>
            <a:ext cx="12207300" cy="5083200"/>
          </a:xfrm>
          <a:prstGeom prst="rect">
            <a:avLst/>
          </a:prstGeom>
          <a:solidFill>
            <a:srgbClr val="2C2A7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600"/>
              <a:buFont typeface="Arial"/>
              <a:buNone/>
            </a:pPr>
            <a:r>
              <a:t/>
            </a:r>
            <a:endParaRPr b="0" i="0" sz="1600" u="none" cap="none" strike="noStrike">
              <a:solidFill>
                <a:schemeClr val="lt1"/>
              </a:solidFill>
              <a:latin typeface="Montserrat"/>
              <a:ea typeface="Montserrat"/>
              <a:cs typeface="Montserrat"/>
              <a:sym typeface="Montserrat"/>
            </a:endParaRPr>
          </a:p>
        </p:txBody>
      </p:sp>
      <p:pic>
        <p:nvPicPr>
          <p:cNvPr id="28" name="Google Shape;28;p3"/>
          <p:cNvPicPr preferRelativeResize="0"/>
          <p:nvPr/>
        </p:nvPicPr>
        <p:blipFill rotWithShape="1">
          <a:blip r:embed="rId3">
            <a:alphaModFix/>
          </a:blip>
          <a:srcRect b="0" l="0" r="0" t="0"/>
          <a:stretch/>
        </p:blipFill>
        <p:spPr>
          <a:xfrm>
            <a:off x="8030706" y="2078"/>
            <a:ext cx="4163876" cy="4051233"/>
          </a:xfrm>
          <a:prstGeom prst="rect">
            <a:avLst/>
          </a:prstGeom>
          <a:noFill/>
          <a:ln>
            <a:noFill/>
          </a:ln>
        </p:spPr>
      </p:pic>
      <p:sp>
        <p:nvSpPr>
          <p:cNvPr id="29" name="Google Shape;29;p3"/>
          <p:cNvSpPr txBox="1"/>
          <p:nvPr>
            <p:ph type="title"/>
          </p:nvPr>
        </p:nvSpPr>
        <p:spPr>
          <a:xfrm>
            <a:off x="838200" y="365125"/>
            <a:ext cx="7262100" cy="1320000"/>
          </a:xfrm>
          <a:prstGeom prst="rect">
            <a:avLst/>
          </a:prstGeom>
          <a:noFill/>
          <a:ln>
            <a:noFill/>
          </a:ln>
        </p:spPr>
        <p:txBody>
          <a:bodyPr anchorCtr="0" anchor="ctr" bIns="45700" lIns="91425" spcFirstLastPara="1" rIns="91425" wrap="square" tIns="45700">
            <a:noAutofit/>
          </a:bodyPr>
          <a:lstStyle>
            <a:lvl1pPr lvl="0" marR="0" rtl="0" algn="l">
              <a:lnSpc>
                <a:spcPct val="90000"/>
              </a:lnSpc>
              <a:spcBef>
                <a:spcPts val="0"/>
              </a:spcBef>
              <a:spcAft>
                <a:spcPts val="0"/>
              </a:spcAft>
              <a:buClr>
                <a:schemeClr val="lt1"/>
              </a:buClr>
              <a:buSzPts val="4000"/>
              <a:buFont typeface="Montserrat"/>
              <a:buNone/>
              <a:defRPr b="0" i="0" sz="4000" u="none" cap="none" strike="noStrike">
                <a:solidFill>
                  <a:schemeClr val="lt1"/>
                </a:solidFill>
                <a:latin typeface="Montserrat"/>
                <a:ea typeface="Montserrat"/>
                <a:cs typeface="Montserrat"/>
                <a:sym typeface="Montserrat"/>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pic>
        <p:nvPicPr>
          <p:cNvPr id="30" name="Google Shape;30;p3"/>
          <p:cNvPicPr preferRelativeResize="0"/>
          <p:nvPr/>
        </p:nvPicPr>
        <p:blipFill rotWithShape="1">
          <a:blip r:embed="rId4">
            <a:alphaModFix/>
          </a:blip>
          <a:srcRect b="0" l="0" r="0" t="0"/>
          <a:stretch/>
        </p:blipFill>
        <p:spPr>
          <a:xfrm>
            <a:off x="5809212" y="5091109"/>
            <a:ext cx="56431" cy="1779454"/>
          </a:xfrm>
          <a:prstGeom prst="rect">
            <a:avLst/>
          </a:prstGeom>
          <a:noFill/>
          <a:ln>
            <a:noFill/>
          </a:ln>
        </p:spPr>
      </p:pic>
      <p:sp>
        <p:nvSpPr>
          <p:cNvPr id="31" name="Google Shape;31;p3"/>
          <p:cNvSpPr txBox="1"/>
          <p:nvPr>
            <p:ph idx="1" type="body"/>
          </p:nvPr>
        </p:nvSpPr>
        <p:spPr>
          <a:xfrm>
            <a:off x="832075" y="3526681"/>
            <a:ext cx="7193100" cy="7446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lt1"/>
              </a:buClr>
              <a:buSzPts val="2200"/>
              <a:buFont typeface="Arial"/>
              <a:buNone/>
              <a:defRPr b="0" i="0" sz="2200" u="none" cap="none" strike="noStrike">
                <a:solidFill>
                  <a:schemeClr val="lt1"/>
                </a:solidFill>
                <a:latin typeface="Montserrat"/>
                <a:ea typeface="Montserrat"/>
                <a:cs typeface="Montserrat"/>
                <a:sym typeface="Montserrat"/>
              </a:defRPr>
            </a:lvl1pPr>
            <a:lvl2pPr indent="-228600" lvl="1" marL="914400" marR="0" rtl="0" algn="l">
              <a:lnSpc>
                <a:spcPct val="90000"/>
              </a:lnSpc>
              <a:spcBef>
                <a:spcPts val="500"/>
              </a:spcBef>
              <a:spcAft>
                <a:spcPts val="0"/>
              </a:spcAft>
              <a:buClr>
                <a:schemeClr val="lt1"/>
              </a:buClr>
              <a:buSzPts val="2200"/>
              <a:buFont typeface="Arial"/>
              <a:buNone/>
              <a:defRPr b="0" i="0" sz="2200" u="none" cap="none" strike="noStrike">
                <a:solidFill>
                  <a:schemeClr val="lt1"/>
                </a:solidFill>
                <a:latin typeface="Montserrat"/>
                <a:ea typeface="Montserrat"/>
                <a:cs typeface="Montserrat"/>
                <a:sym typeface="Montserrat"/>
              </a:defRPr>
            </a:lvl2pPr>
            <a:lvl3pPr indent="-228600" lvl="2" marL="1371600" marR="0" rtl="0" algn="l">
              <a:lnSpc>
                <a:spcPct val="90000"/>
              </a:lnSpc>
              <a:spcBef>
                <a:spcPts val="500"/>
              </a:spcBef>
              <a:spcAft>
                <a:spcPts val="0"/>
              </a:spcAft>
              <a:buClr>
                <a:schemeClr val="lt1"/>
              </a:buClr>
              <a:buSzPts val="2200"/>
              <a:buFont typeface="Arial"/>
              <a:buNone/>
              <a:defRPr b="0" i="0" sz="2200" u="none" cap="none" strike="noStrike">
                <a:solidFill>
                  <a:schemeClr val="lt1"/>
                </a:solidFill>
                <a:latin typeface="Montserrat"/>
                <a:ea typeface="Montserrat"/>
                <a:cs typeface="Montserrat"/>
                <a:sym typeface="Montserrat"/>
              </a:defRPr>
            </a:lvl3pPr>
            <a:lvl4pPr indent="-228600" lvl="3" marL="1828800" marR="0" rtl="0" algn="l">
              <a:lnSpc>
                <a:spcPct val="90000"/>
              </a:lnSpc>
              <a:spcBef>
                <a:spcPts val="500"/>
              </a:spcBef>
              <a:spcAft>
                <a:spcPts val="0"/>
              </a:spcAft>
              <a:buClr>
                <a:schemeClr val="lt1"/>
              </a:buClr>
              <a:buSzPts val="2200"/>
              <a:buFont typeface="Arial"/>
              <a:buNone/>
              <a:defRPr b="0" i="0" sz="2200" u="none" cap="none" strike="noStrike">
                <a:solidFill>
                  <a:schemeClr val="lt1"/>
                </a:solidFill>
                <a:latin typeface="Montserrat"/>
                <a:ea typeface="Montserrat"/>
                <a:cs typeface="Montserrat"/>
                <a:sym typeface="Montserrat"/>
              </a:defRPr>
            </a:lvl4pPr>
            <a:lvl5pPr indent="-228600" lvl="4" marL="2286000" marR="0" rtl="0" algn="l">
              <a:lnSpc>
                <a:spcPct val="90000"/>
              </a:lnSpc>
              <a:spcBef>
                <a:spcPts val="500"/>
              </a:spcBef>
              <a:spcAft>
                <a:spcPts val="0"/>
              </a:spcAft>
              <a:buClr>
                <a:schemeClr val="lt1"/>
              </a:buClr>
              <a:buSzPts val="2200"/>
              <a:buFont typeface="Arial"/>
              <a:buNone/>
              <a:defRPr b="0" i="0" sz="2200" u="none" cap="none" strike="noStrike">
                <a:solidFill>
                  <a:schemeClr val="lt1"/>
                </a:solidFill>
                <a:latin typeface="Montserrat"/>
                <a:ea typeface="Montserrat"/>
                <a:cs typeface="Montserrat"/>
                <a:sym typeface="Montserrat"/>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9pPr>
          </a:lstStyle>
          <a:p/>
        </p:txBody>
      </p:sp>
      <p:sp>
        <p:nvSpPr>
          <p:cNvPr id="32" name="Google Shape;32;p3"/>
          <p:cNvSpPr/>
          <p:nvPr/>
        </p:nvSpPr>
        <p:spPr>
          <a:xfrm>
            <a:off x="-12993" y="5041245"/>
            <a:ext cx="12218100" cy="67800"/>
          </a:xfrm>
          <a:prstGeom prst="rect">
            <a:avLst/>
          </a:prstGeom>
          <a:solidFill>
            <a:srgbClr val="EC202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Libre Franklin"/>
              <a:ea typeface="Libre Franklin"/>
              <a:cs typeface="Libre Franklin"/>
              <a:sym typeface="Libre Franklin"/>
            </a:endParaRPr>
          </a:p>
        </p:txBody>
      </p:sp>
      <p:sp>
        <p:nvSpPr>
          <p:cNvPr id="33" name="Google Shape;33;p3"/>
          <p:cNvSpPr txBox="1"/>
          <p:nvPr>
            <p:ph idx="2" type="body"/>
          </p:nvPr>
        </p:nvSpPr>
        <p:spPr>
          <a:xfrm>
            <a:off x="831850" y="1911350"/>
            <a:ext cx="7097700" cy="1282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lt1"/>
              </a:buClr>
              <a:buSzPts val="2800"/>
              <a:buFont typeface="Arial"/>
              <a:buNone/>
              <a:defRPr b="0" i="0" sz="2800" u="none" cap="none" strike="noStrike">
                <a:solidFill>
                  <a:schemeClr val="lt1"/>
                </a:solidFill>
                <a:latin typeface="Montserrat"/>
                <a:ea typeface="Montserrat"/>
                <a:cs typeface="Montserrat"/>
                <a:sym typeface="Montserrat"/>
              </a:defRPr>
            </a:lvl1pPr>
            <a:lvl2pPr indent="-228600" lvl="1" marL="914400" marR="0" rtl="0" algn="l">
              <a:lnSpc>
                <a:spcPct val="90000"/>
              </a:lnSpc>
              <a:spcBef>
                <a:spcPts val="500"/>
              </a:spcBef>
              <a:spcAft>
                <a:spcPts val="0"/>
              </a:spcAft>
              <a:buClr>
                <a:schemeClr val="lt1"/>
              </a:buClr>
              <a:buSzPts val="2400"/>
              <a:buFont typeface="Arial"/>
              <a:buNone/>
              <a:defRPr b="0" i="0" sz="2400" u="none" cap="none" strike="noStrike">
                <a:solidFill>
                  <a:schemeClr val="lt1"/>
                </a:solidFill>
                <a:latin typeface="Montserrat"/>
                <a:ea typeface="Montserrat"/>
                <a:cs typeface="Montserrat"/>
                <a:sym typeface="Montserrat"/>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Montserrat"/>
                <a:ea typeface="Montserrat"/>
                <a:cs typeface="Montserrat"/>
                <a:sym typeface="Montserrat"/>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Montserrat"/>
                <a:ea typeface="Montserrat"/>
                <a:cs typeface="Montserrat"/>
                <a:sym typeface="Montserrat"/>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Montserrat"/>
                <a:ea typeface="Montserrat"/>
                <a:cs typeface="Montserrat"/>
                <a:sym typeface="Montserrat"/>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9pPr>
          </a:lstStyle>
          <a:p/>
        </p:txBody>
      </p:sp>
      <p:pic>
        <p:nvPicPr>
          <p:cNvPr id="34" name="Google Shape;34;p3"/>
          <p:cNvPicPr preferRelativeResize="0"/>
          <p:nvPr/>
        </p:nvPicPr>
        <p:blipFill rotWithShape="1">
          <a:blip r:embed="rId5">
            <a:alphaModFix/>
          </a:blip>
          <a:srcRect b="0" l="0" r="0" t="0"/>
          <a:stretch/>
        </p:blipFill>
        <p:spPr>
          <a:xfrm>
            <a:off x="482275" y="5562676"/>
            <a:ext cx="3141510" cy="819775"/>
          </a:xfrm>
          <a:prstGeom prst="rect">
            <a:avLst/>
          </a:prstGeom>
          <a:noFill/>
          <a:ln>
            <a:noFill/>
          </a:ln>
        </p:spPr>
      </p:pic>
      <p:pic>
        <p:nvPicPr>
          <p:cNvPr descr="Imagen que contiene alimentos, plato&#10;&#10;Descripción generada con confianza muy alta" id="35" name="Google Shape;35;p3"/>
          <p:cNvPicPr preferRelativeResize="0"/>
          <p:nvPr/>
        </p:nvPicPr>
        <p:blipFill rotWithShape="1">
          <a:blip r:embed="rId6">
            <a:alphaModFix/>
          </a:blip>
          <a:srcRect b="0" l="0" r="0" t="0"/>
          <a:stretch/>
        </p:blipFill>
        <p:spPr>
          <a:xfrm>
            <a:off x="3940742" y="5754753"/>
            <a:ext cx="1670282" cy="363445"/>
          </a:xfrm>
          <a:prstGeom prst="rect">
            <a:avLst/>
          </a:prstGeom>
          <a:noFill/>
          <a:ln>
            <a:noFill/>
          </a:ln>
        </p:spPr>
      </p:pic>
      <p:grpSp>
        <p:nvGrpSpPr>
          <p:cNvPr id="36" name="Google Shape;36;p3"/>
          <p:cNvGrpSpPr/>
          <p:nvPr/>
        </p:nvGrpSpPr>
        <p:grpSpPr>
          <a:xfrm>
            <a:off x="6298472" y="5292192"/>
            <a:ext cx="5293605" cy="1513141"/>
            <a:chOff x="5663592" y="2910750"/>
            <a:chExt cx="7660789" cy="2189784"/>
          </a:xfrm>
        </p:grpSpPr>
        <p:pic>
          <p:nvPicPr>
            <p:cNvPr id="37" name="Google Shape;37;p3"/>
            <p:cNvPicPr preferRelativeResize="0"/>
            <p:nvPr/>
          </p:nvPicPr>
          <p:blipFill rotWithShape="1">
            <a:blip r:embed="rId7">
              <a:alphaModFix/>
            </a:blip>
            <a:srcRect b="0" l="0" r="0" t="0"/>
            <a:stretch/>
          </p:blipFill>
          <p:spPr>
            <a:xfrm>
              <a:off x="10443879" y="4353000"/>
              <a:ext cx="1064532" cy="308713"/>
            </a:xfrm>
            <a:prstGeom prst="rect">
              <a:avLst/>
            </a:prstGeom>
            <a:noFill/>
            <a:ln>
              <a:noFill/>
            </a:ln>
          </p:spPr>
        </p:pic>
        <p:pic>
          <p:nvPicPr>
            <p:cNvPr id="38" name="Google Shape;38;p3"/>
            <p:cNvPicPr preferRelativeResize="0"/>
            <p:nvPr/>
          </p:nvPicPr>
          <p:blipFill rotWithShape="1">
            <a:blip r:embed="rId8">
              <a:alphaModFix/>
            </a:blip>
            <a:srcRect b="0" l="0" r="0" t="0"/>
            <a:stretch/>
          </p:blipFill>
          <p:spPr>
            <a:xfrm>
              <a:off x="5663592" y="3196188"/>
              <a:ext cx="887110" cy="394763"/>
            </a:xfrm>
            <a:prstGeom prst="rect">
              <a:avLst/>
            </a:prstGeom>
            <a:noFill/>
            <a:ln>
              <a:noFill/>
            </a:ln>
          </p:spPr>
        </p:pic>
        <p:pic>
          <p:nvPicPr>
            <p:cNvPr id="39" name="Google Shape;39;p3"/>
            <p:cNvPicPr preferRelativeResize="0"/>
            <p:nvPr/>
          </p:nvPicPr>
          <p:blipFill rotWithShape="1">
            <a:blip r:embed="rId9">
              <a:alphaModFix/>
            </a:blip>
            <a:srcRect b="0" l="0" r="0" t="0"/>
            <a:stretch/>
          </p:blipFill>
          <p:spPr>
            <a:xfrm>
              <a:off x="7476329" y="4188004"/>
              <a:ext cx="638718" cy="638718"/>
            </a:xfrm>
            <a:prstGeom prst="rect">
              <a:avLst/>
            </a:prstGeom>
            <a:noFill/>
            <a:ln>
              <a:noFill/>
            </a:ln>
          </p:spPr>
        </p:pic>
        <p:pic>
          <p:nvPicPr>
            <p:cNvPr id="40" name="Google Shape;40;p3"/>
            <p:cNvPicPr preferRelativeResize="0"/>
            <p:nvPr/>
          </p:nvPicPr>
          <p:blipFill rotWithShape="1">
            <a:blip r:embed="rId10">
              <a:alphaModFix/>
            </a:blip>
            <a:srcRect b="0" l="0" r="0" t="0"/>
            <a:stretch/>
          </p:blipFill>
          <p:spPr>
            <a:xfrm>
              <a:off x="7144476" y="3151911"/>
              <a:ext cx="887122" cy="434773"/>
            </a:xfrm>
            <a:prstGeom prst="rect">
              <a:avLst/>
            </a:prstGeom>
            <a:noFill/>
            <a:ln>
              <a:noFill/>
            </a:ln>
          </p:spPr>
        </p:pic>
        <p:pic>
          <p:nvPicPr>
            <p:cNvPr id="41" name="Google Shape;41;p3"/>
            <p:cNvPicPr preferRelativeResize="0"/>
            <p:nvPr/>
          </p:nvPicPr>
          <p:blipFill rotWithShape="1">
            <a:blip r:embed="rId11">
              <a:alphaModFix/>
            </a:blip>
            <a:srcRect b="0" l="0" r="0" t="0"/>
            <a:stretch/>
          </p:blipFill>
          <p:spPr>
            <a:xfrm>
              <a:off x="10854409" y="2910750"/>
              <a:ext cx="965665" cy="965665"/>
            </a:xfrm>
            <a:prstGeom prst="rect">
              <a:avLst/>
            </a:prstGeom>
            <a:noFill/>
            <a:ln>
              <a:noFill/>
            </a:ln>
          </p:spPr>
        </p:pic>
        <p:pic>
          <p:nvPicPr>
            <p:cNvPr id="42" name="Google Shape;42;p3"/>
            <p:cNvPicPr preferRelativeResize="0"/>
            <p:nvPr/>
          </p:nvPicPr>
          <p:blipFill rotWithShape="1">
            <a:blip r:embed="rId12">
              <a:alphaModFix/>
            </a:blip>
            <a:srcRect b="0" l="0" r="0" t="0"/>
            <a:stretch/>
          </p:blipFill>
          <p:spPr>
            <a:xfrm>
              <a:off x="12437254" y="3224979"/>
              <a:ext cx="887120" cy="337210"/>
            </a:xfrm>
            <a:prstGeom prst="rect">
              <a:avLst/>
            </a:prstGeom>
            <a:noFill/>
            <a:ln>
              <a:noFill/>
            </a:ln>
          </p:spPr>
        </p:pic>
        <p:pic>
          <p:nvPicPr>
            <p:cNvPr id="43" name="Google Shape;43;p3"/>
            <p:cNvPicPr preferRelativeResize="0"/>
            <p:nvPr/>
          </p:nvPicPr>
          <p:blipFill rotWithShape="1">
            <a:blip r:embed="rId13">
              <a:alphaModFix/>
            </a:blip>
            <a:srcRect b="0" l="0" r="0" t="0"/>
            <a:stretch/>
          </p:blipFill>
          <p:spPr>
            <a:xfrm>
              <a:off x="5663610" y="3914174"/>
              <a:ext cx="1186360" cy="1186360"/>
            </a:xfrm>
            <a:prstGeom prst="rect">
              <a:avLst/>
            </a:prstGeom>
            <a:noFill/>
            <a:ln>
              <a:noFill/>
            </a:ln>
          </p:spPr>
        </p:pic>
        <p:pic>
          <p:nvPicPr>
            <p:cNvPr id="44" name="Google Shape;44;p3"/>
            <p:cNvPicPr preferRelativeResize="0"/>
            <p:nvPr/>
          </p:nvPicPr>
          <p:blipFill rotWithShape="1">
            <a:blip r:embed="rId14">
              <a:alphaModFix/>
            </a:blip>
            <a:srcRect b="0" l="0" r="0" t="0"/>
            <a:stretch/>
          </p:blipFill>
          <p:spPr>
            <a:xfrm>
              <a:off x="12278503" y="4367614"/>
              <a:ext cx="1045878" cy="279490"/>
            </a:xfrm>
            <a:prstGeom prst="rect">
              <a:avLst/>
            </a:prstGeom>
            <a:noFill/>
            <a:ln>
              <a:noFill/>
            </a:ln>
          </p:spPr>
        </p:pic>
        <p:pic>
          <p:nvPicPr>
            <p:cNvPr id="45" name="Google Shape;45;p3"/>
            <p:cNvPicPr preferRelativeResize="0"/>
            <p:nvPr/>
          </p:nvPicPr>
          <p:blipFill rotWithShape="1">
            <a:blip r:embed="rId15">
              <a:alphaModFix/>
            </a:blip>
            <a:srcRect b="0" l="0" r="0" t="0"/>
            <a:stretch/>
          </p:blipFill>
          <p:spPr>
            <a:xfrm>
              <a:off x="9896267" y="3076100"/>
              <a:ext cx="586360" cy="586360"/>
            </a:xfrm>
            <a:prstGeom prst="rect">
              <a:avLst/>
            </a:prstGeom>
            <a:noFill/>
            <a:ln>
              <a:noFill/>
            </a:ln>
          </p:spPr>
        </p:pic>
      </p:grpSp>
      <p:pic>
        <p:nvPicPr>
          <p:cNvPr id="46" name="Google Shape;46;p3"/>
          <p:cNvPicPr preferRelativeResize="0"/>
          <p:nvPr/>
        </p:nvPicPr>
        <p:blipFill rotWithShape="1">
          <a:blip r:embed="rId16">
            <a:alphaModFix/>
          </a:blip>
          <a:srcRect b="0" l="0" r="0" t="0"/>
          <a:stretch/>
        </p:blipFill>
        <p:spPr>
          <a:xfrm>
            <a:off x="8441150" y="5985550"/>
            <a:ext cx="819775" cy="819775"/>
          </a:xfrm>
          <a:prstGeom prst="rect">
            <a:avLst/>
          </a:prstGeom>
          <a:noFill/>
          <a:ln>
            <a:noFill/>
          </a:ln>
        </p:spPr>
      </p:pic>
      <p:pic>
        <p:nvPicPr>
          <p:cNvPr id="47" name="Google Shape;47;p3"/>
          <p:cNvPicPr preferRelativeResize="0"/>
          <p:nvPr/>
        </p:nvPicPr>
        <p:blipFill rotWithShape="1">
          <a:blip r:embed="rId17">
            <a:alphaModFix/>
          </a:blip>
          <a:srcRect b="0" l="0" r="0" t="0"/>
          <a:stretch/>
        </p:blipFill>
        <p:spPr>
          <a:xfrm>
            <a:off x="8373825" y="5419200"/>
            <a:ext cx="424275" cy="424275"/>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pa universidades + institutos">
  <p:cSld name="Diapositiva de título_1_1">
    <p:spTree>
      <p:nvGrpSpPr>
        <p:cNvPr id="48" name="Shape 48"/>
        <p:cNvGrpSpPr/>
        <p:nvPr/>
      </p:nvGrpSpPr>
      <p:grpSpPr>
        <a:xfrm>
          <a:off x="0" y="0"/>
          <a:ext cx="0" cy="0"/>
          <a:chOff x="0" y="0"/>
          <a:chExt cx="0" cy="0"/>
        </a:xfrm>
      </p:grpSpPr>
      <p:pic>
        <p:nvPicPr>
          <p:cNvPr id="49" name="Google Shape;49;p4"/>
          <p:cNvPicPr preferRelativeResize="0"/>
          <p:nvPr/>
        </p:nvPicPr>
        <p:blipFill rotWithShape="1">
          <a:blip r:embed="rId2">
            <a:alphaModFix/>
          </a:blip>
          <a:srcRect b="0" l="0" r="0" t="0"/>
          <a:stretch/>
        </p:blipFill>
        <p:spPr>
          <a:xfrm>
            <a:off x="-21258" y="5077769"/>
            <a:ext cx="12220903" cy="1789616"/>
          </a:xfrm>
          <a:prstGeom prst="rect">
            <a:avLst/>
          </a:prstGeom>
          <a:noFill/>
          <a:ln>
            <a:noFill/>
          </a:ln>
        </p:spPr>
      </p:pic>
      <p:sp>
        <p:nvSpPr>
          <p:cNvPr id="50" name="Google Shape;50;p4"/>
          <p:cNvSpPr/>
          <p:nvPr/>
        </p:nvSpPr>
        <p:spPr>
          <a:xfrm>
            <a:off x="-12672" y="-1693"/>
            <a:ext cx="12207300" cy="5083200"/>
          </a:xfrm>
          <a:prstGeom prst="rect">
            <a:avLst/>
          </a:prstGeom>
          <a:solidFill>
            <a:srgbClr val="2C2A7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600"/>
              <a:buFont typeface="Arial"/>
              <a:buNone/>
            </a:pPr>
            <a:r>
              <a:t/>
            </a:r>
            <a:endParaRPr b="0" i="0" sz="1600" u="none" cap="none" strike="noStrike">
              <a:solidFill>
                <a:schemeClr val="lt1"/>
              </a:solidFill>
              <a:latin typeface="Montserrat"/>
              <a:ea typeface="Montserrat"/>
              <a:cs typeface="Montserrat"/>
              <a:sym typeface="Montserrat"/>
            </a:endParaRPr>
          </a:p>
        </p:txBody>
      </p:sp>
      <p:pic>
        <p:nvPicPr>
          <p:cNvPr id="51" name="Google Shape;51;p4"/>
          <p:cNvPicPr preferRelativeResize="0"/>
          <p:nvPr/>
        </p:nvPicPr>
        <p:blipFill rotWithShape="1">
          <a:blip r:embed="rId3">
            <a:alphaModFix/>
          </a:blip>
          <a:srcRect b="0" l="0" r="0" t="0"/>
          <a:stretch/>
        </p:blipFill>
        <p:spPr>
          <a:xfrm>
            <a:off x="8030706" y="2078"/>
            <a:ext cx="4163876" cy="4051233"/>
          </a:xfrm>
          <a:prstGeom prst="rect">
            <a:avLst/>
          </a:prstGeom>
          <a:noFill/>
          <a:ln>
            <a:noFill/>
          </a:ln>
        </p:spPr>
      </p:pic>
      <p:sp>
        <p:nvSpPr>
          <p:cNvPr id="52" name="Google Shape;52;p4"/>
          <p:cNvSpPr txBox="1"/>
          <p:nvPr>
            <p:ph type="title"/>
          </p:nvPr>
        </p:nvSpPr>
        <p:spPr>
          <a:xfrm>
            <a:off x="838200" y="365125"/>
            <a:ext cx="7262100" cy="1320000"/>
          </a:xfrm>
          <a:prstGeom prst="rect">
            <a:avLst/>
          </a:prstGeom>
          <a:noFill/>
          <a:ln>
            <a:noFill/>
          </a:ln>
        </p:spPr>
        <p:txBody>
          <a:bodyPr anchorCtr="0" anchor="ctr" bIns="45700" lIns="91425" spcFirstLastPara="1" rIns="91425" wrap="square" tIns="45700">
            <a:noAutofit/>
          </a:bodyPr>
          <a:lstStyle>
            <a:lvl1pPr lvl="0" marR="0" rtl="0" algn="l">
              <a:lnSpc>
                <a:spcPct val="90000"/>
              </a:lnSpc>
              <a:spcBef>
                <a:spcPts val="0"/>
              </a:spcBef>
              <a:spcAft>
                <a:spcPts val="0"/>
              </a:spcAft>
              <a:buClr>
                <a:schemeClr val="lt1"/>
              </a:buClr>
              <a:buSzPts val="4000"/>
              <a:buFont typeface="Montserrat"/>
              <a:buNone/>
              <a:defRPr b="0" i="0" sz="4000" u="none" cap="none" strike="noStrike">
                <a:solidFill>
                  <a:schemeClr val="lt1"/>
                </a:solidFill>
                <a:latin typeface="Montserrat"/>
                <a:ea typeface="Montserrat"/>
                <a:cs typeface="Montserrat"/>
                <a:sym typeface="Montserrat"/>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pic>
        <p:nvPicPr>
          <p:cNvPr id="53" name="Google Shape;53;p4"/>
          <p:cNvPicPr preferRelativeResize="0"/>
          <p:nvPr/>
        </p:nvPicPr>
        <p:blipFill rotWithShape="1">
          <a:blip r:embed="rId4">
            <a:alphaModFix/>
          </a:blip>
          <a:srcRect b="0" l="0" r="0" t="0"/>
          <a:stretch/>
        </p:blipFill>
        <p:spPr>
          <a:xfrm>
            <a:off x="5809212" y="5091109"/>
            <a:ext cx="56431" cy="1779454"/>
          </a:xfrm>
          <a:prstGeom prst="rect">
            <a:avLst/>
          </a:prstGeom>
          <a:noFill/>
          <a:ln>
            <a:noFill/>
          </a:ln>
        </p:spPr>
      </p:pic>
      <p:sp>
        <p:nvSpPr>
          <p:cNvPr id="54" name="Google Shape;54;p4"/>
          <p:cNvSpPr txBox="1"/>
          <p:nvPr>
            <p:ph idx="1" type="body"/>
          </p:nvPr>
        </p:nvSpPr>
        <p:spPr>
          <a:xfrm>
            <a:off x="832075" y="3526681"/>
            <a:ext cx="7193100" cy="7446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lt1"/>
              </a:buClr>
              <a:buSzPts val="2200"/>
              <a:buFont typeface="Arial"/>
              <a:buNone/>
              <a:defRPr b="0" i="0" sz="2200" u="none" cap="none" strike="noStrike">
                <a:solidFill>
                  <a:schemeClr val="lt1"/>
                </a:solidFill>
                <a:latin typeface="Montserrat"/>
                <a:ea typeface="Montserrat"/>
                <a:cs typeface="Montserrat"/>
                <a:sym typeface="Montserrat"/>
              </a:defRPr>
            </a:lvl1pPr>
            <a:lvl2pPr indent="-228600" lvl="1" marL="914400" marR="0" rtl="0" algn="l">
              <a:lnSpc>
                <a:spcPct val="90000"/>
              </a:lnSpc>
              <a:spcBef>
                <a:spcPts val="500"/>
              </a:spcBef>
              <a:spcAft>
                <a:spcPts val="0"/>
              </a:spcAft>
              <a:buClr>
                <a:schemeClr val="lt1"/>
              </a:buClr>
              <a:buSzPts val="2200"/>
              <a:buFont typeface="Arial"/>
              <a:buNone/>
              <a:defRPr b="0" i="0" sz="2200" u="none" cap="none" strike="noStrike">
                <a:solidFill>
                  <a:schemeClr val="lt1"/>
                </a:solidFill>
                <a:latin typeface="Montserrat"/>
                <a:ea typeface="Montserrat"/>
                <a:cs typeface="Montserrat"/>
                <a:sym typeface="Montserrat"/>
              </a:defRPr>
            </a:lvl2pPr>
            <a:lvl3pPr indent="-228600" lvl="2" marL="1371600" marR="0" rtl="0" algn="l">
              <a:lnSpc>
                <a:spcPct val="90000"/>
              </a:lnSpc>
              <a:spcBef>
                <a:spcPts val="500"/>
              </a:spcBef>
              <a:spcAft>
                <a:spcPts val="0"/>
              </a:spcAft>
              <a:buClr>
                <a:schemeClr val="lt1"/>
              </a:buClr>
              <a:buSzPts val="2200"/>
              <a:buFont typeface="Arial"/>
              <a:buNone/>
              <a:defRPr b="0" i="0" sz="2200" u="none" cap="none" strike="noStrike">
                <a:solidFill>
                  <a:schemeClr val="lt1"/>
                </a:solidFill>
                <a:latin typeface="Montserrat"/>
                <a:ea typeface="Montserrat"/>
                <a:cs typeface="Montserrat"/>
                <a:sym typeface="Montserrat"/>
              </a:defRPr>
            </a:lvl3pPr>
            <a:lvl4pPr indent="-228600" lvl="3" marL="1828800" marR="0" rtl="0" algn="l">
              <a:lnSpc>
                <a:spcPct val="90000"/>
              </a:lnSpc>
              <a:spcBef>
                <a:spcPts val="500"/>
              </a:spcBef>
              <a:spcAft>
                <a:spcPts val="0"/>
              </a:spcAft>
              <a:buClr>
                <a:schemeClr val="lt1"/>
              </a:buClr>
              <a:buSzPts val="2200"/>
              <a:buFont typeface="Arial"/>
              <a:buNone/>
              <a:defRPr b="0" i="0" sz="2200" u="none" cap="none" strike="noStrike">
                <a:solidFill>
                  <a:schemeClr val="lt1"/>
                </a:solidFill>
                <a:latin typeface="Montserrat"/>
                <a:ea typeface="Montserrat"/>
                <a:cs typeface="Montserrat"/>
                <a:sym typeface="Montserrat"/>
              </a:defRPr>
            </a:lvl4pPr>
            <a:lvl5pPr indent="-228600" lvl="4" marL="2286000" marR="0" rtl="0" algn="l">
              <a:lnSpc>
                <a:spcPct val="90000"/>
              </a:lnSpc>
              <a:spcBef>
                <a:spcPts val="500"/>
              </a:spcBef>
              <a:spcAft>
                <a:spcPts val="0"/>
              </a:spcAft>
              <a:buClr>
                <a:schemeClr val="lt1"/>
              </a:buClr>
              <a:buSzPts val="2200"/>
              <a:buFont typeface="Arial"/>
              <a:buNone/>
              <a:defRPr b="0" i="0" sz="2200" u="none" cap="none" strike="noStrike">
                <a:solidFill>
                  <a:schemeClr val="lt1"/>
                </a:solidFill>
                <a:latin typeface="Montserrat"/>
                <a:ea typeface="Montserrat"/>
                <a:cs typeface="Montserrat"/>
                <a:sym typeface="Montserrat"/>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9pPr>
          </a:lstStyle>
          <a:p/>
        </p:txBody>
      </p:sp>
      <p:sp>
        <p:nvSpPr>
          <p:cNvPr id="55" name="Google Shape;55;p4"/>
          <p:cNvSpPr/>
          <p:nvPr/>
        </p:nvSpPr>
        <p:spPr>
          <a:xfrm>
            <a:off x="-12993" y="5041245"/>
            <a:ext cx="12218100" cy="67800"/>
          </a:xfrm>
          <a:prstGeom prst="rect">
            <a:avLst/>
          </a:prstGeom>
          <a:solidFill>
            <a:srgbClr val="EC202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Libre Franklin"/>
              <a:ea typeface="Libre Franklin"/>
              <a:cs typeface="Libre Franklin"/>
              <a:sym typeface="Libre Franklin"/>
            </a:endParaRPr>
          </a:p>
        </p:txBody>
      </p:sp>
      <p:sp>
        <p:nvSpPr>
          <p:cNvPr id="56" name="Google Shape;56;p4"/>
          <p:cNvSpPr txBox="1"/>
          <p:nvPr>
            <p:ph idx="2" type="body"/>
          </p:nvPr>
        </p:nvSpPr>
        <p:spPr>
          <a:xfrm>
            <a:off x="831850" y="1911350"/>
            <a:ext cx="7097700" cy="1282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lt1"/>
              </a:buClr>
              <a:buSzPts val="2800"/>
              <a:buFont typeface="Arial"/>
              <a:buNone/>
              <a:defRPr b="0" i="0" sz="2800" u="none" cap="none" strike="noStrike">
                <a:solidFill>
                  <a:schemeClr val="lt1"/>
                </a:solidFill>
                <a:latin typeface="Montserrat"/>
                <a:ea typeface="Montserrat"/>
                <a:cs typeface="Montserrat"/>
                <a:sym typeface="Montserrat"/>
              </a:defRPr>
            </a:lvl1pPr>
            <a:lvl2pPr indent="-228600" lvl="1" marL="914400" marR="0" rtl="0" algn="l">
              <a:lnSpc>
                <a:spcPct val="90000"/>
              </a:lnSpc>
              <a:spcBef>
                <a:spcPts val="500"/>
              </a:spcBef>
              <a:spcAft>
                <a:spcPts val="0"/>
              </a:spcAft>
              <a:buClr>
                <a:schemeClr val="lt1"/>
              </a:buClr>
              <a:buSzPts val="2400"/>
              <a:buFont typeface="Arial"/>
              <a:buNone/>
              <a:defRPr b="0" i="0" sz="2400" u="none" cap="none" strike="noStrike">
                <a:solidFill>
                  <a:schemeClr val="lt1"/>
                </a:solidFill>
                <a:latin typeface="Montserrat"/>
                <a:ea typeface="Montserrat"/>
                <a:cs typeface="Montserrat"/>
                <a:sym typeface="Montserrat"/>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Montserrat"/>
                <a:ea typeface="Montserrat"/>
                <a:cs typeface="Montserrat"/>
                <a:sym typeface="Montserrat"/>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Montserrat"/>
                <a:ea typeface="Montserrat"/>
                <a:cs typeface="Montserrat"/>
                <a:sym typeface="Montserrat"/>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Montserrat"/>
                <a:ea typeface="Montserrat"/>
                <a:cs typeface="Montserrat"/>
                <a:sym typeface="Montserrat"/>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9pPr>
          </a:lstStyle>
          <a:p/>
        </p:txBody>
      </p:sp>
      <p:pic>
        <p:nvPicPr>
          <p:cNvPr id="57" name="Google Shape;57;p4"/>
          <p:cNvPicPr preferRelativeResize="0"/>
          <p:nvPr/>
        </p:nvPicPr>
        <p:blipFill rotWithShape="1">
          <a:blip r:embed="rId5">
            <a:alphaModFix/>
          </a:blip>
          <a:srcRect b="0" l="0" r="0" t="0"/>
          <a:stretch/>
        </p:blipFill>
        <p:spPr>
          <a:xfrm>
            <a:off x="482275" y="5562676"/>
            <a:ext cx="3141510" cy="819775"/>
          </a:xfrm>
          <a:prstGeom prst="rect">
            <a:avLst/>
          </a:prstGeom>
          <a:noFill/>
          <a:ln>
            <a:noFill/>
          </a:ln>
        </p:spPr>
      </p:pic>
      <p:pic>
        <p:nvPicPr>
          <p:cNvPr descr="Imagen que contiene alimentos, plato&#10;&#10;Descripción generada con confianza muy alta" id="58" name="Google Shape;58;p4"/>
          <p:cNvPicPr preferRelativeResize="0"/>
          <p:nvPr/>
        </p:nvPicPr>
        <p:blipFill rotWithShape="1">
          <a:blip r:embed="rId6">
            <a:alphaModFix/>
          </a:blip>
          <a:srcRect b="0" l="0" r="0" t="0"/>
          <a:stretch/>
        </p:blipFill>
        <p:spPr>
          <a:xfrm>
            <a:off x="3940742" y="5754753"/>
            <a:ext cx="1670282" cy="363445"/>
          </a:xfrm>
          <a:prstGeom prst="rect">
            <a:avLst/>
          </a:prstGeom>
          <a:noFill/>
          <a:ln>
            <a:noFill/>
          </a:ln>
        </p:spPr>
      </p:pic>
      <p:pic>
        <p:nvPicPr>
          <p:cNvPr id="59" name="Google Shape;59;p4"/>
          <p:cNvPicPr preferRelativeResize="0"/>
          <p:nvPr/>
        </p:nvPicPr>
        <p:blipFill rotWithShape="1">
          <a:blip r:embed="rId7">
            <a:alphaModFix/>
          </a:blip>
          <a:srcRect b="0" l="0" r="0" t="0"/>
          <a:stretch/>
        </p:blipFill>
        <p:spPr>
          <a:xfrm>
            <a:off x="9965541" y="5652213"/>
            <a:ext cx="591267" cy="171467"/>
          </a:xfrm>
          <a:prstGeom prst="rect">
            <a:avLst/>
          </a:prstGeom>
          <a:noFill/>
          <a:ln>
            <a:noFill/>
          </a:ln>
        </p:spPr>
      </p:pic>
      <p:pic>
        <p:nvPicPr>
          <p:cNvPr id="60" name="Google Shape;60;p4"/>
          <p:cNvPicPr preferRelativeResize="0"/>
          <p:nvPr/>
        </p:nvPicPr>
        <p:blipFill rotWithShape="1">
          <a:blip r:embed="rId8">
            <a:alphaModFix/>
          </a:blip>
          <a:srcRect b="0" l="0" r="0" t="0"/>
          <a:stretch/>
        </p:blipFill>
        <p:spPr>
          <a:xfrm>
            <a:off x="6108582" y="5241028"/>
            <a:ext cx="492723" cy="219262"/>
          </a:xfrm>
          <a:prstGeom prst="rect">
            <a:avLst/>
          </a:prstGeom>
          <a:noFill/>
          <a:ln>
            <a:noFill/>
          </a:ln>
        </p:spPr>
      </p:pic>
      <p:pic>
        <p:nvPicPr>
          <p:cNvPr id="61" name="Google Shape;61;p4"/>
          <p:cNvPicPr preferRelativeResize="0"/>
          <p:nvPr/>
        </p:nvPicPr>
        <p:blipFill rotWithShape="1">
          <a:blip r:embed="rId9">
            <a:alphaModFix/>
          </a:blip>
          <a:srcRect b="0" l="0" r="0" t="0"/>
          <a:stretch/>
        </p:blipFill>
        <p:spPr>
          <a:xfrm>
            <a:off x="7524696" y="5560565"/>
            <a:ext cx="354760" cy="354763"/>
          </a:xfrm>
          <a:prstGeom prst="rect">
            <a:avLst/>
          </a:prstGeom>
          <a:noFill/>
          <a:ln>
            <a:noFill/>
          </a:ln>
        </p:spPr>
      </p:pic>
      <p:pic>
        <p:nvPicPr>
          <p:cNvPr id="62" name="Google Shape;62;p4"/>
          <p:cNvPicPr preferRelativeResize="0"/>
          <p:nvPr/>
        </p:nvPicPr>
        <p:blipFill rotWithShape="1">
          <a:blip r:embed="rId10">
            <a:alphaModFix/>
          </a:blip>
          <a:srcRect b="0" l="0" r="0" t="0"/>
          <a:stretch/>
        </p:blipFill>
        <p:spPr>
          <a:xfrm>
            <a:off x="7260231" y="5221214"/>
            <a:ext cx="536352" cy="262866"/>
          </a:xfrm>
          <a:prstGeom prst="rect">
            <a:avLst/>
          </a:prstGeom>
          <a:noFill/>
          <a:ln>
            <a:noFill/>
          </a:ln>
        </p:spPr>
      </p:pic>
      <p:pic>
        <p:nvPicPr>
          <p:cNvPr id="63" name="Google Shape;63;p4"/>
          <p:cNvPicPr preferRelativeResize="0"/>
          <p:nvPr/>
        </p:nvPicPr>
        <p:blipFill rotWithShape="1">
          <a:blip r:embed="rId11">
            <a:alphaModFix/>
          </a:blip>
          <a:srcRect b="0" l="0" r="0" t="0"/>
          <a:stretch/>
        </p:blipFill>
        <p:spPr>
          <a:xfrm>
            <a:off x="10324146" y="5082488"/>
            <a:ext cx="536355" cy="536357"/>
          </a:xfrm>
          <a:prstGeom prst="rect">
            <a:avLst/>
          </a:prstGeom>
          <a:noFill/>
          <a:ln>
            <a:noFill/>
          </a:ln>
        </p:spPr>
      </p:pic>
      <p:pic>
        <p:nvPicPr>
          <p:cNvPr id="64" name="Google Shape;64;p4"/>
          <p:cNvPicPr preferRelativeResize="0"/>
          <p:nvPr/>
        </p:nvPicPr>
        <p:blipFill rotWithShape="1">
          <a:blip r:embed="rId12">
            <a:alphaModFix/>
          </a:blip>
          <a:srcRect b="0" l="0" r="0" t="0"/>
          <a:stretch/>
        </p:blipFill>
        <p:spPr>
          <a:xfrm>
            <a:off x="11438005" y="5257019"/>
            <a:ext cx="492728" cy="187296"/>
          </a:xfrm>
          <a:prstGeom prst="rect">
            <a:avLst/>
          </a:prstGeom>
          <a:noFill/>
          <a:ln>
            <a:noFill/>
          </a:ln>
        </p:spPr>
      </p:pic>
      <p:pic>
        <p:nvPicPr>
          <p:cNvPr id="65" name="Google Shape;65;p4"/>
          <p:cNvPicPr preferRelativeResize="0"/>
          <p:nvPr/>
        </p:nvPicPr>
        <p:blipFill rotWithShape="1">
          <a:blip r:embed="rId13">
            <a:alphaModFix/>
          </a:blip>
          <a:srcRect b="0" l="0" r="0" t="0"/>
          <a:stretch/>
        </p:blipFill>
        <p:spPr>
          <a:xfrm>
            <a:off x="5958521" y="5375138"/>
            <a:ext cx="725615" cy="725618"/>
          </a:xfrm>
          <a:prstGeom prst="rect">
            <a:avLst/>
          </a:prstGeom>
          <a:noFill/>
          <a:ln>
            <a:noFill/>
          </a:ln>
        </p:spPr>
      </p:pic>
      <p:pic>
        <p:nvPicPr>
          <p:cNvPr id="66" name="Google Shape;66;p4"/>
          <p:cNvPicPr preferRelativeResize="0"/>
          <p:nvPr/>
        </p:nvPicPr>
        <p:blipFill rotWithShape="1">
          <a:blip r:embed="rId14">
            <a:alphaModFix/>
          </a:blip>
          <a:srcRect b="0" l="0" r="0" t="0"/>
          <a:stretch/>
        </p:blipFill>
        <p:spPr>
          <a:xfrm>
            <a:off x="11387906" y="5660329"/>
            <a:ext cx="580913" cy="155236"/>
          </a:xfrm>
          <a:prstGeom prst="rect">
            <a:avLst/>
          </a:prstGeom>
          <a:noFill/>
          <a:ln>
            <a:noFill/>
          </a:ln>
        </p:spPr>
      </p:pic>
      <p:pic>
        <p:nvPicPr>
          <p:cNvPr id="67" name="Google Shape;67;p4"/>
          <p:cNvPicPr preferRelativeResize="0"/>
          <p:nvPr/>
        </p:nvPicPr>
        <p:blipFill rotWithShape="1">
          <a:blip r:embed="rId15">
            <a:alphaModFix/>
          </a:blip>
          <a:srcRect b="0" l="0" r="0" t="0"/>
          <a:stretch/>
        </p:blipFill>
        <p:spPr>
          <a:xfrm>
            <a:off x="9427943" y="5174328"/>
            <a:ext cx="325680" cy="325680"/>
          </a:xfrm>
          <a:prstGeom prst="rect">
            <a:avLst/>
          </a:prstGeom>
          <a:noFill/>
          <a:ln>
            <a:noFill/>
          </a:ln>
        </p:spPr>
      </p:pic>
      <p:pic>
        <p:nvPicPr>
          <p:cNvPr id="68" name="Google Shape;68;p4"/>
          <p:cNvPicPr preferRelativeResize="0"/>
          <p:nvPr/>
        </p:nvPicPr>
        <p:blipFill rotWithShape="1">
          <a:blip r:embed="rId16">
            <a:alphaModFix/>
          </a:blip>
          <a:srcRect b="0" l="0" r="0" t="0"/>
          <a:stretch/>
        </p:blipFill>
        <p:spPr>
          <a:xfrm>
            <a:off x="6659552" y="6582642"/>
            <a:ext cx="468093" cy="143017"/>
          </a:xfrm>
          <a:prstGeom prst="rect">
            <a:avLst/>
          </a:prstGeom>
          <a:noFill/>
          <a:ln>
            <a:noFill/>
          </a:ln>
        </p:spPr>
      </p:pic>
      <p:pic>
        <p:nvPicPr>
          <p:cNvPr id="69" name="Google Shape;69;p4"/>
          <p:cNvPicPr preferRelativeResize="0"/>
          <p:nvPr/>
        </p:nvPicPr>
        <p:blipFill rotWithShape="1">
          <a:blip r:embed="rId17">
            <a:alphaModFix/>
          </a:blip>
          <a:srcRect b="0" l="0" r="0" t="0"/>
          <a:stretch/>
        </p:blipFill>
        <p:spPr>
          <a:xfrm>
            <a:off x="11174805" y="6054198"/>
            <a:ext cx="298513" cy="298515"/>
          </a:xfrm>
          <a:prstGeom prst="rect">
            <a:avLst/>
          </a:prstGeom>
          <a:noFill/>
          <a:ln>
            <a:noFill/>
          </a:ln>
        </p:spPr>
      </p:pic>
      <p:pic>
        <p:nvPicPr>
          <p:cNvPr id="70" name="Google Shape;70;p4"/>
          <p:cNvPicPr preferRelativeResize="0"/>
          <p:nvPr/>
        </p:nvPicPr>
        <p:blipFill rotWithShape="1">
          <a:blip r:embed="rId18">
            <a:alphaModFix/>
          </a:blip>
          <a:srcRect b="0" l="0" r="0" t="0"/>
          <a:stretch/>
        </p:blipFill>
        <p:spPr>
          <a:xfrm>
            <a:off x="6744338" y="6054186"/>
            <a:ext cx="298511" cy="298540"/>
          </a:xfrm>
          <a:prstGeom prst="rect">
            <a:avLst/>
          </a:prstGeom>
          <a:noFill/>
          <a:ln>
            <a:noFill/>
          </a:ln>
        </p:spPr>
      </p:pic>
      <p:pic>
        <p:nvPicPr>
          <p:cNvPr id="71" name="Google Shape;71;p4"/>
          <p:cNvPicPr preferRelativeResize="0"/>
          <p:nvPr/>
        </p:nvPicPr>
        <p:blipFill rotWithShape="1">
          <a:blip r:embed="rId19">
            <a:alphaModFix/>
          </a:blip>
          <a:srcRect b="0" l="0" r="0" t="0"/>
          <a:stretch/>
        </p:blipFill>
        <p:spPr>
          <a:xfrm>
            <a:off x="7272525" y="6054198"/>
            <a:ext cx="298513" cy="298515"/>
          </a:xfrm>
          <a:prstGeom prst="rect">
            <a:avLst/>
          </a:prstGeom>
          <a:noFill/>
          <a:ln>
            <a:noFill/>
          </a:ln>
        </p:spPr>
      </p:pic>
      <p:pic>
        <p:nvPicPr>
          <p:cNvPr id="72" name="Google Shape;72;p4"/>
          <p:cNvPicPr preferRelativeResize="0"/>
          <p:nvPr/>
        </p:nvPicPr>
        <p:blipFill rotWithShape="1">
          <a:blip r:embed="rId20">
            <a:alphaModFix/>
          </a:blip>
          <a:srcRect b="0" l="0" r="0" t="0"/>
          <a:stretch/>
        </p:blipFill>
        <p:spPr>
          <a:xfrm>
            <a:off x="8695537" y="6582647"/>
            <a:ext cx="558988" cy="143007"/>
          </a:xfrm>
          <a:prstGeom prst="rect">
            <a:avLst/>
          </a:prstGeom>
          <a:noFill/>
          <a:ln>
            <a:noFill/>
          </a:ln>
        </p:spPr>
      </p:pic>
      <p:pic>
        <p:nvPicPr>
          <p:cNvPr id="73" name="Google Shape;73;p4"/>
          <p:cNvPicPr preferRelativeResize="0"/>
          <p:nvPr/>
        </p:nvPicPr>
        <p:blipFill rotWithShape="1">
          <a:blip r:embed="rId21">
            <a:alphaModFix/>
          </a:blip>
          <a:srcRect b="0" l="0" r="0" t="0"/>
          <a:stretch/>
        </p:blipFill>
        <p:spPr>
          <a:xfrm>
            <a:off x="11758187" y="6054187"/>
            <a:ext cx="298515" cy="298538"/>
          </a:xfrm>
          <a:prstGeom prst="rect">
            <a:avLst/>
          </a:prstGeom>
          <a:noFill/>
          <a:ln>
            <a:noFill/>
          </a:ln>
        </p:spPr>
      </p:pic>
      <p:pic>
        <p:nvPicPr>
          <p:cNvPr id="74" name="Google Shape;74;p4"/>
          <p:cNvPicPr preferRelativeResize="0"/>
          <p:nvPr/>
        </p:nvPicPr>
        <p:blipFill rotWithShape="1">
          <a:blip r:embed="rId22">
            <a:alphaModFix/>
          </a:blip>
          <a:srcRect b="0" l="0" r="0" t="0"/>
          <a:stretch/>
        </p:blipFill>
        <p:spPr>
          <a:xfrm>
            <a:off x="7845346" y="6065771"/>
            <a:ext cx="275344" cy="275368"/>
          </a:xfrm>
          <a:prstGeom prst="rect">
            <a:avLst/>
          </a:prstGeom>
          <a:noFill/>
          <a:ln>
            <a:noFill/>
          </a:ln>
        </p:spPr>
      </p:pic>
      <p:pic>
        <p:nvPicPr>
          <p:cNvPr id="75" name="Google Shape;75;p4"/>
          <p:cNvPicPr preferRelativeResize="0"/>
          <p:nvPr/>
        </p:nvPicPr>
        <p:blipFill rotWithShape="1">
          <a:blip r:embed="rId23">
            <a:alphaModFix/>
          </a:blip>
          <a:srcRect b="0" l="0" r="0" t="0"/>
          <a:stretch/>
        </p:blipFill>
        <p:spPr>
          <a:xfrm>
            <a:off x="9373595" y="5923960"/>
            <a:ext cx="558988" cy="558990"/>
          </a:xfrm>
          <a:prstGeom prst="rect">
            <a:avLst/>
          </a:prstGeom>
          <a:noFill/>
          <a:ln>
            <a:noFill/>
          </a:ln>
        </p:spPr>
      </p:pic>
      <p:pic>
        <p:nvPicPr>
          <p:cNvPr id="76" name="Google Shape;76;p4"/>
          <p:cNvPicPr preferRelativeResize="0"/>
          <p:nvPr/>
        </p:nvPicPr>
        <p:blipFill rotWithShape="1">
          <a:blip r:embed="rId24">
            <a:alphaModFix/>
          </a:blip>
          <a:srcRect b="0" l="0" r="0" t="0"/>
          <a:stretch/>
        </p:blipFill>
        <p:spPr>
          <a:xfrm>
            <a:off x="8632554" y="5375138"/>
            <a:ext cx="725615" cy="725618"/>
          </a:xfrm>
          <a:prstGeom prst="rect">
            <a:avLst/>
          </a:prstGeom>
          <a:noFill/>
          <a:ln>
            <a:noFill/>
          </a:ln>
        </p:spPr>
      </p:pic>
      <p:pic>
        <p:nvPicPr>
          <p:cNvPr id="77" name="Google Shape;77;p4"/>
          <p:cNvPicPr preferRelativeResize="0"/>
          <p:nvPr/>
        </p:nvPicPr>
        <p:blipFill rotWithShape="1">
          <a:blip r:embed="rId25">
            <a:alphaModFix/>
          </a:blip>
          <a:srcRect b="0" l="0" r="0" t="0"/>
          <a:stretch/>
        </p:blipFill>
        <p:spPr>
          <a:xfrm>
            <a:off x="8333550" y="5158475"/>
            <a:ext cx="388350" cy="388350"/>
          </a:xfrm>
          <a:prstGeom prst="rect">
            <a:avLst/>
          </a:prstGeom>
          <a:noFill/>
          <a:ln>
            <a:noFill/>
          </a:ln>
        </p:spPr>
      </p:pic>
      <p:pic>
        <p:nvPicPr>
          <p:cNvPr id="78" name="Google Shape;78;p4"/>
          <p:cNvPicPr preferRelativeResize="0"/>
          <p:nvPr/>
        </p:nvPicPr>
        <p:blipFill rotWithShape="1">
          <a:blip r:embed="rId26">
            <a:alphaModFix/>
          </a:blip>
          <a:srcRect b="0" l="0" r="0" t="0"/>
          <a:stretch/>
        </p:blipFill>
        <p:spPr>
          <a:xfrm>
            <a:off x="5940550" y="6109805"/>
            <a:ext cx="590861" cy="187301"/>
          </a:xfrm>
          <a:prstGeom prst="rect">
            <a:avLst/>
          </a:prstGeom>
          <a:noFill/>
          <a:ln>
            <a:noFill/>
          </a:ln>
        </p:spPr>
      </p:pic>
      <p:pic>
        <p:nvPicPr>
          <p:cNvPr id="79" name="Google Shape;79;p4"/>
          <p:cNvPicPr preferRelativeResize="0"/>
          <p:nvPr/>
        </p:nvPicPr>
        <p:blipFill rotWithShape="1">
          <a:blip r:embed="rId27">
            <a:alphaModFix/>
          </a:blip>
          <a:srcRect b="0" l="0" r="0" t="0"/>
          <a:stretch/>
        </p:blipFill>
        <p:spPr>
          <a:xfrm>
            <a:off x="8398109" y="6093805"/>
            <a:ext cx="774289" cy="219275"/>
          </a:xfrm>
          <a:prstGeom prst="rect">
            <a:avLst/>
          </a:prstGeom>
          <a:noFill/>
          <a:ln>
            <a:noFill/>
          </a:ln>
        </p:spPr>
      </p:pic>
      <p:pic>
        <p:nvPicPr>
          <p:cNvPr id="80" name="Google Shape;80;p4"/>
          <p:cNvPicPr preferRelativeResize="0"/>
          <p:nvPr/>
        </p:nvPicPr>
        <p:blipFill rotWithShape="1">
          <a:blip r:embed="rId28">
            <a:alphaModFix/>
          </a:blip>
          <a:srcRect b="0" l="0" r="0" t="0"/>
          <a:stretch/>
        </p:blipFill>
        <p:spPr>
          <a:xfrm>
            <a:off x="10184533" y="6131955"/>
            <a:ext cx="705429" cy="143001"/>
          </a:xfrm>
          <a:prstGeom prst="rect">
            <a:avLst/>
          </a:prstGeom>
          <a:noFill/>
          <a:ln>
            <a:noFill/>
          </a:ln>
        </p:spPr>
      </p:pic>
      <p:pic>
        <p:nvPicPr>
          <p:cNvPr id="81" name="Google Shape;81;p4"/>
          <p:cNvPicPr preferRelativeResize="0"/>
          <p:nvPr/>
        </p:nvPicPr>
        <p:blipFill rotWithShape="1">
          <a:blip r:embed="rId29">
            <a:alphaModFix/>
          </a:blip>
          <a:srcRect b="0" l="0" r="0" t="0"/>
          <a:stretch/>
        </p:blipFill>
        <p:spPr>
          <a:xfrm>
            <a:off x="10784300" y="6571850"/>
            <a:ext cx="558975" cy="158375"/>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y objetos">
  <p:cSld name="Título y objetos">
    <p:spTree>
      <p:nvGrpSpPr>
        <p:cNvPr id="82" name="Shape 82"/>
        <p:cNvGrpSpPr/>
        <p:nvPr/>
      </p:nvGrpSpPr>
      <p:grpSpPr>
        <a:xfrm>
          <a:off x="0" y="0"/>
          <a:ext cx="0" cy="0"/>
          <a:chOff x="0" y="0"/>
          <a:chExt cx="0" cy="0"/>
        </a:xfrm>
      </p:grpSpPr>
      <p:sp>
        <p:nvSpPr>
          <p:cNvPr id="83" name="Google Shape;83;p5"/>
          <p:cNvSpPr/>
          <p:nvPr/>
        </p:nvSpPr>
        <p:spPr>
          <a:xfrm>
            <a:off x="-27495" y="1125207"/>
            <a:ext cx="12212319" cy="4545511"/>
          </a:xfrm>
          <a:prstGeom prst="rect">
            <a:avLst/>
          </a:prstGeom>
          <a:solidFill>
            <a:srgbClr val="2C2A7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Libre Franklin"/>
              <a:ea typeface="Libre Franklin"/>
              <a:cs typeface="Libre Franklin"/>
              <a:sym typeface="Libre Franklin"/>
            </a:endParaRPr>
          </a:p>
        </p:txBody>
      </p:sp>
      <p:pic>
        <p:nvPicPr>
          <p:cNvPr id="84" name="Google Shape;84;p5"/>
          <p:cNvPicPr preferRelativeResize="0"/>
          <p:nvPr/>
        </p:nvPicPr>
        <p:blipFill rotWithShape="1">
          <a:blip r:embed="rId2">
            <a:alphaModFix/>
          </a:blip>
          <a:srcRect b="5827" l="0" r="57" t="-227"/>
          <a:stretch/>
        </p:blipFill>
        <p:spPr>
          <a:xfrm>
            <a:off x="7221283" y="1111560"/>
            <a:ext cx="4970718" cy="4552261"/>
          </a:xfrm>
          <a:prstGeom prst="rect">
            <a:avLst/>
          </a:prstGeom>
          <a:noFill/>
          <a:ln>
            <a:noFill/>
          </a:ln>
        </p:spPr>
      </p:pic>
      <p:pic>
        <p:nvPicPr>
          <p:cNvPr id="85" name="Google Shape;85;p5"/>
          <p:cNvPicPr preferRelativeResize="0"/>
          <p:nvPr/>
        </p:nvPicPr>
        <p:blipFill rotWithShape="1">
          <a:blip r:embed="rId3">
            <a:alphaModFix/>
          </a:blip>
          <a:srcRect b="0" l="0" r="0" t="0"/>
          <a:stretch/>
        </p:blipFill>
        <p:spPr>
          <a:xfrm flipH="1">
            <a:off x="-2378" y="5734847"/>
            <a:ext cx="12208027" cy="1140326"/>
          </a:xfrm>
          <a:prstGeom prst="rect">
            <a:avLst/>
          </a:prstGeom>
          <a:noFill/>
          <a:ln>
            <a:noFill/>
          </a:ln>
        </p:spPr>
      </p:pic>
      <p:sp>
        <p:nvSpPr>
          <p:cNvPr id="86" name="Google Shape;86;p5"/>
          <p:cNvSpPr txBox="1"/>
          <p:nvPr>
            <p:ph type="title"/>
          </p:nvPr>
        </p:nvSpPr>
        <p:spPr>
          <a:xfrm>
            <a:off x="797257" y="2770054"/>
            <a:ext cx="7262078" cy="1319983"/>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lt1"/>
              </a:buClr>
              <a:buSzPts val="3800"/>
              <a:buFont typeface="Montserrat"/>
              <a:buNone/>
              <a:defRPr b="0" i="0" sz="3800" u="none" cap="none" strike="noStrike">
                <a:solidFill>
                  <a:schemeClr val="lt1"/>
                </a:solidFill>
                <a:latin typeface="Montserrat"/>
                <a:ea typeface="Montserrat"/>
                <a:cs typeface="Montserrat"/>
                <a:sym typeface="Montserrat"/>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87" name="Google Shape;87;p5"/>
          <p:cNvSpPr/>
          <p:nvPr/>
        </p:nvSpPr>
        <p:spPr>
          <a:xfrm>
            <a:off x="-23404" y="5670719"/>
            <a:ext cx="12217987" cy="67793"/>
          </a:xfrm>
          <a:prstGeom prst="rect">
            <a:avLst/>
          </a:prstGeom>
          <a:solidFill>
            <a:srgbClr val="EC202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Libre Franklin"/>
              <a:ea typeface="Libre Franklin"/>
              <a:cs typeface="Libre Franklin"/>
              <a:sym typeface="Libre Franklin"/>
            </a:endParaRPr>
          </a:p>
        </p:txBody>
      </p:sp>
      <p:sp>
        <p:nvSpPr>
          <p:cNvPr id="88" name="Google Shape;88;p5"/>
          <p:cNvSpPr/>
          <p:nvPr/>
        </p:nvSpPr>
        <p:spPr>
          <a:xfrm>
            <a:off x="-23404" y="1057450"/>
            <a:ext cx="12217987" cy="67793"/>
          </a:xfrm>
          <a:prstGeom prst="rect">
            <a:avLst/>
          </a:prstGeom>
          <a:solidFill>
            <a:srgbClr val="EC202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Libre Franklin"/>
              <a:ea typeface="Libre Franklin"/>
              <a:cs typeface="Libre Franklin"/>
              <a:sym typeface="Libre Franklin"/>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cabezado de sección">
  <p:cSld name="Encabezado de sección">
    <p:spTree>
      <p:nvGrpSpPr>
        <p:cNvPr id="89" name="Shape 89"/>
        <p:cNvGrpSpPr/>
        <p:nvPr/>
      </p:nvGrpSpPr>
      <p:grpSpPr>
        <a:xfrm>
          <a:off x="0" y="0"/>
          <a:ext cx="0" cy="0"/>
          <a:chOff x="0" y="0"/>
          <a:chExt cx="0" cy="0"/>
        </a:xfrm>
      </p:grpSpPr>
      <p:sp>
        <p:nvSpPr>
          <p:cNvPr id="90" name="Google Shape;90;p6"/>
          <p:cNvSpPr/>
          <p:nvPr/>
        </p:nvSpPr>
        <p:spPr>
          <a:xfrm>
            <a:off x="709684" y="-2265"/>
            <a:ext cx="11484734" cy="682273"/>
          </a:xfrm>
          <a:prstGeom prst="rect">
            <a:avLst/>
          </a:prstGeom>
          <a:solidFill>
            <a:srgbClr val="2C2A7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Libre Franklin"/>
              <a:ea typeface="Libre Franklin"/>
              <a:cs typeface="Libre Franklin"/>
              <a:sym typeface="Libre Franklin"/>
            </a:endParaRPr>
          </a:p>
        </p:txBody>
      </p:sp>
      <p:pic>
        <p:nvPicPr>
          <p:cNvPr descr="Imagen que contiene paraguas&#10;&#10;Descripción generada con confianza muy alta" id="91" name="Google Shape;91;p6"/>
          <p:cNvPicPr preferRelativeResize="0"/>
          <p:nvPr/>
        </p:nvPicPr>
        <p:blipFill rotWithShape="1">
          <a:blip r:embed="rId2">
            <a:alphaModFix/>
          </a:blip>
          <a:srcRect b="0" l="0" r="0" t="0"/>
          <a:stretch/>
        </p:blipFill>
        <p:spPr>
          <a:xfrm>
            <a:off x="9357360" y="-4410"/>
            <a:ext cx="2865120" cy="689540"/>
          </a:xfrm>
          <a:prstGeom prst="rect">
            <a:avLst/>
          </a:prstGeom>
          <a:noFill/>
          <a:ln>
            <a:noFill/>
          </a:ln>
        </p:spPr>
      </p:pic>
      <p:pic>
        <p:nvPicPr>
          <p:cNvPr id="92" name="Google Shape;92;p6"/>
          <p:cNvPicPr preferRelativeResize="0"/>
          <p:nvPr/>
        </p:nvPicPr>
        <p:blipFill rotWithShape="1">
          <a:blip r:embed="rId3">
            <a:alphaModFix/>
          </a:blip>
          <a:srcRect b="0" l="0" r="0" t="0"/>
          <a:stretch/>
        </p:blipFill>
        <p:spPr>
          <a:xfrm>
            <a:off x="0" y="719286"/>
            <a:ext cx="12228347" cy="2315504"/>
          </a:xfrm>
          <a:prstGeom prst="rect">
            <a:avLst/>
          </a:prstGeom>
          <a:noFill/>
          <a:ln>
            <a:noFill/>
          </a:ln>
        </p:spPr>
      </p:pic>
      <p:pic>
        <p:nvPicPr>
          <p:cNvPr descr="Imagen que contiene reloj&#10;&#10;Descripción generada con confianza muy alta" id="93" name="Google Shape;93;p6"/>
          <p:cNvPicPr preferRelativeResize="0"/>
          <p:nvPr/>
        </p:nvPicPr>
        <p:blipFill rotWithShape="1">
          <a:blip r:embed="rId4">
            <a:alphaModFix/>
          </a:blip>
          <a:srcRect b="0" l="0" r="0" t="0"/>
          <a:stretch/>
        </p:blipFill>
        <p:spPr>
          <a:xfrm>
            <a:off x="91440" y="6598818"/>
            <a:ext cx="1412240" cy="172923"/>
          </a:xfrm>
          <a:prstGeom prst="rect">
            <a:avLst/>
          </a:prstGeom>
          <a:noFill/>
          <a:ln>
            <a:noFill/>
          </a:ln>
        </p:spPr>
      </p:pic>
      <p:sp>
        <p:nvSpPr>
          <p:cNvPr id="94" name="Google Shape;94;p6"/>
          <p:cNvSpPr/>
          <p:nvPr/>
        </p:nvSpPr>
        <p:spPr>
          <a:xfrm flipH="1" rot="10800000">
            <a:off x="-4360" y="6493038"/>
            <a:ext cx="12191999" cy="44428"/>
          </a:xfrm>
          <a:prstGeom prst="rect">
            <a:avLst/>
          </a:prstGeom>
          <a:solidFill>
            <a:srgbClr val="EC202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Libre Franklin"/>
              <a:ea typeface="Libre Franklin"/>
              <a:cs typeface="Libre Franklin"/>
              <a:sym typeface="Libre Franklin"/>
            </a:endParaRPr>
          </a:p>
        </p:txBody>
      </p:sp>
      <p:sp>
        <p:nvSpPr>
          <p:cNvPr id="95" name="Google Shape;95;p6"/>
          <p:cNvSpPr/>
          <p:nvPr/>
        </p:nvSpPr>
        <p:spPr>
          <a:xfrm>
            <a:off x="-8586" y="673567"/>
            <a:ext cx="12217987" cy="45719"/>
          </a:xfrm>
          <a:prstGeom prst="rect">
            <a:avLst/>
          </a:prstGeom>
          <a:solidFill>
            <a:srgbClr val="EC202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Libre Franklin"/>
              <a:ea typeface="Libre Franklin"/>
              <a:cs typeface="Libre Franklin"/>
              <a:sym typeface="Libre Franklin"/>
            </a:endParaRPr>
          </a:p>
        </p:txBody>
      </p:sp>
      <p:sp>
        <p:nvSpPr>
          <p:cNvPr id="96" name="Google Shape;96;p6"/>
          <p:cNvSpPr txBox="1"/>
          <p:nvPr>
            <p:ph type="title"/>
          </p:nvPr>
        </p:nvSpPr>
        <p:spPr>
          <a:xfrm>
            <a:off x="833839" y="78578"/>
            <a:ext cx="10515600" cy="533637"/>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pic>
        <p:nvPicPr>
          <p:cNvPr descr="Imagen que contiene objeto, reloj&#10;&#10;Descripción generada con confianza muy alta" id="97" name="Google Shape;97;p6"/>
          <p:cNvPicPr preferRelativeResize="0"/>
          <p:nvPr/>
        </p:nvPicPr>
        <p:blipFill rotWithShape="1">
          <a:blip r:embed="rId5">
            <a:alphaModFix/>
          </a:blip>
          <a:srcRect b="0" l="0" r="0" t="0"/>
          <a:stretch/>
        </p:blipFill>
        <p:spPr>
          <a:xfrm>
            <a:off x="11152909" y="6640049"/>
            <a:ext cx="914401" cy="117245"/>
          </a:xfrm>
          <a:prstGeom prst="rect">
            <a:avLst/>
          </a:prstGeom>
          <a:noFill/>
          <a:ln>
            <a:noFill/>
          </a:ln>
        </p:spPr>
      </p:pic>
      <p:sp>
        <p:nvSpPr>
          <p:cNvPr id="98" name="Google Shape;98;p6"/>
          <p:cNvSpPr txBox="1"/>
          <p:nvPr>
            <p:ph idx="1" type="body"/>
          </p:nvPr>
        </p:nvSpPr>
        <p:spPr>
          <a:xfrm>
            <a:off x="833438" y="1037255"/>
            <a:ext cx="10515600" cy="5062537"/>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2500"/>
              <a:buFont typeface="Arial"/>
              <a:buNone/>
              <a:defRPr b="0" i="0" sz="2500" u="none" cap="none" strike="noStrike">
                <a:solidFill>
                  <a:schemeClr val="dk1"/>
                </a:solidFill>
                <a:latin typeface="Roboto"/>
                <a:ea typeface="Roboto"/>
                <a:cs typeface="Roboto"/>
                <a:sym typeface="Roboto"/>
              </a:defRPr>
            </a:lvl1pPr>
            <a:lvl2pPr indent="-228600" lvl="1" marL="914400" marR="0" rtl="0" algn="l">
              <a:lnSpc>
                <a:spcPct val="90000"/>
              </a:lnSpc>
              <a:spcBef>
                <a:spcPts val="500"/>
              </a:spcBef>
              <a:spcAft>
                <a:spcPts val="0"/>
              </a:spcAft>
              <a:buClr>
                <a:schemeClr val="dk1"/>
              </a:buClr>
              <a:buSzPts val="2200"/>
              <a:buFont typeface="Arial"/>
              <a:buNone/>
              <a:defRPr b="0" i="0" sz="2200" u="none" cap="none" strike="noStrike">
                <a:solidFill>
                  <a:schemeClr val="dk1"/>
                </a:solidFill>
                <a:latin typeface="Roboto"/>
                <a:ea typeface="Roboto"/>
                <a:cs typeface="Roboto"/>
                <a:sym typeface="Roboto"/>
              </a:defRPr>
            </a:lvl2pPr>
            <a:lvl3pPr indent="-342900" lvl="2" marL="1371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Roboto"/>
                <a:ea typeface="Roboto"/>
                <a:cs typeface="Roboto"/>
                <a:sym typeface="Roboto"/>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Roboto"/>
                <a:ea typeface="Roboto"/>
                <a:cs typeface="Roboto"/>
                <a:sym typeface="Roboto"/>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Roboto"/>
                <a:ea typeface="Roboto"/>
                <a:cs typeface="Roboto"/>
                <a:sym typeface="Roboto"/>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9pPr>
          </a:lstStyle>
          <a:p/>
        </p:txBody>
      </p:sp>
      <p:pic>
        <p:nvPicPr>
          <p:cNvPr descr="Imagen que contiene señal&#10;&#10;Descripción generada con confianza muy alta" id="99" name="Google Shape;99;p6"/>
          <p:cNvPicPr preferRelativeResize="0"/>
          <p:nvPr/>
        </p:nvPicPr>
        <p:blipFill rotWithShape="1">
          <a:blip r:embed="rId6">
            <a:alphaModFix/>
          </a:blip>
          <a:srcRect b="0" l="0" r="0" t="0"/>
          <a:stretch/>
        </p:blipFill>
        <p:spPr>
          <a:xfrm>
            <a:off x="50370" y="43518"/>
            <a:ext cx="597385" cy="602061"/>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Encabezado de sección">
  <p:cSld name="2_Encabezado de sección">
    <p:spTree>
      <p:nvGrpSpPr>
        <p:cNvPr id="100" name="Shape 100"/>
        <p:cNvGrpSpPr/>
        <p:nvPr/>
      </p:nvGrpSpPr>
      <p:grpSpPr>
        <a:xfrm>
          <a:off x="0" y="0"/>
          <a:ext cx="0" cy="0"/>
          <a:chOff x="0" y="0"/>
          <a:chExt cx="0" cy="0"/>
        </a:xfrm>
      </p:grpSpPr>
      <p:sp>
        <p:nvSpPr>
          <p:cNvPr id="101" name="Google Shape;101;p7"/>
          <p:cNvSpPr/>
          <p:nvPr/>
        </p:nvSpPr>
        <p:spPr>
          <a:xfrm>
            <a:off x="709684" y="-2265"/>
            <a:ext cx="11484734" cy="682273"/>
          </a:xfrm>
          <a:prstGeom prst="rect">
            <a:avLst/>
          </a:prstGeom>
          <a:solidFill>
            <a:srgbClr val="2C2A7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Libre Franklin"/>
              <a:ea typeface="Libre Franklin"/>
              <a:cs typeface="Libre Franklin"/>
              <a:sym typeface="Libre Franklin"/>
            </a:endParaRPr>
          </a:p>
        </p:txBody>
      </p:sp>
      <p:pic>
        <p:nvPicPr>
          <p:cNvPr descr="Imagen que contiene paraguas&#10;&#10;Descripción generada con confianza muy alta" id="102" name="Google Shape;102;p7"/>
          <p:cNvPicPr preferRelativeResize="0"/>
          <p:nvPr/>
        </p:nvPicPr>
        <p:blipFill rotWithShape="1">
          <a:blip r:embed="rId2">
            <a:alphaModFix/>
          </a:blip>
          <a:srcRect b="0" l="0" r="0" t="0"/>
          <a:stretch/>
        </p:blipFill>
        <p:spPr>
          <a:xfrm>
            <a:off x="9357360" y="-4410"/>
            <a:ext cx="2865120" cy="689540"/>
          </a:xfrm>
          <a:prstGeom prst="rect">
            <a:avLst/>
          </a:prstGeom>
          <a:noFill/>
          <a:ln>
            <a:noFill/>
          </a:ln>
        </p:spPr>
      </p:pic>
      <p:pic>
        <p:nvPicPr>
          <p:cNvPr id="103" name="Google Shape;103;p7"/>
          <p:cNvPicPr preferRelativeResize="0"/>
          <p:nvPr/>
        </p:nvPicPr>
        <p:blipFill rotWithShape="1">
          <a:blip r:embed="rId3">
            <a:alphaModFix/>
          </a:blip>
          <a:srcRect b="0" l="0" r="0" t="0"/>
          <a:stretch/>
        </p:blipFill>
        <p:spPr>
          <a:xfrm>
            <a:off x="0" y="719286"/>
            <a:ext cx="12228347" cy="2315504"/>
          </a:xfrm>
          <a:prstGeom prst="rect">
            <a:avLst/>
          </a:prstGeom>
          <a:noFill/>
          <a:ln>
            <a:noFill/>
          </a:ln>
        </p:spPr>
      </p:pic>
      <p:sp>
        <p:nvSpPr>
          <p:cNvPr id="104" name="Google Shape;104;p7"/>
          <p:cNvSpPr/>
          <p:nvPr/>
        </p:nvSpPr>
        <p:spPr>
          <a:xfrm>
            <a:off x="-8586" y="673567"/>
            <a:ext cx="12217987" cy="45719"/>
          </a:xfrm>
          <a:prstGeom prst="rect">
            <a:avLst/>
          </a:prstGeom>
          <a:solidFill>
            <a:srgbClr val="EC202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Libre Franklin"/>
              <a:ea typeface="Libre Franklin"/>
              <a:cs typeface="Libre Franklin"/>
              <a:sym typeface="Libre Franklin"/>
            </a:endParaRPr>
          </a:p>
        </p:txBody>
      </p:sp>
      <p:sp>
        <p:nvSpPr>
          <p:cNvPr id="105" name="Google Shape;105;p7"/>
          <p:cNvSpPr txBox="1"/>
          <p:nvPr>
            <p:ph type="title"/>
          </p:nvPr>
        </p:nvSpPr>
        <p:spPr>
          <a:xfrm>
            <a:off x="833839" y="78578"/>
            <a:ext cx="10515600" cy="533637"/>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06" name="Google Shape;106;p7"/>
          <p:cNvSpPr txBox="1"/>
          <p:nvPr>
            <p:ph idx="1" type="body"/>
          </p:nvPr>
        </p:nvSpPr>
        <p:spPr>
          <a:xfrm>
            <a:off x="833838" y="1037939"/>
            <a:ext cx="10515199" cy="5021263"/>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2500"/>
              <a:buFont typeface="Arial"/>
              <a:buNone/>
              <a:defRPr b="0" i="0" sz="2500" u="none" cap="none" strike="noStrike">
                <a:solidFill>
                  <a:schemeClr val="dk1"/>
                </a:solidFill>
                <a:latin typeface="Roboto"/>
                <a:ea typeface="Roboto"/>
                <a:cs typeface="Roboto"/>
                <a:sym typeface="Roboto"/>
              </a:defRPr>
            </a:lvl1pPr>
            <a:lvl2pPr indent="-228600" lvl="1" marL="914400" marR="0" rtl="0" algn="l">
              <a:lnSpc>
                <a:spcPct val="90000"/>
              </a:lnSpc>
              <a:spcBef>
                <a:spcPts val="500"/>
              </a:spcBef>
              <a:spcAft>
                <a:spcPts val="0"/>
              </a:spcAft>
              <a:buClr>
                <a:schemeClr val="dk1"/>
              </a:buClr>
              <a:buSzPts val="2200"/>
              <a:buFont typeface="Arial"/>
              <a:buNone/>
              <a:defRPr b="0" i="0" sz="2200" u="none" cap="none" strike="noStrike">
                <a:solidFill>
                  <a:schemeClr val="dk1"/>
                </a:solidFill>
                <a:latin typeface="Roboto"/>
                <a:ea typeface="Roboto"/>
                <a:cs typeface="Roboto"/>
                <a:sym typeface="Roboto"/>
              </a:defRPr>
            </a:lvl2pPr>
            <a:lvl3pPr indent="-342900" lvl="2" marL="1371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Roboto"/>
                <a:ea typeface="Roboto"/>
                <a:cs typeface="Roboto"/>
                <a:sym typeface="Roboto"/>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Roboto"/>
                <a:ea typeface="Roboto"/>
                <a:cs typeface="Roboto"/>
                <a:sym typeface="Roboto"/>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Roboto"/>
                <a:ea typeface="Roboto"/>
                <a:cs typeface="Roboto"/>
                <a:sym typeface="Roboto"/>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9pPr>
          </a:lstStyle>
          <a:p/>
        </p:txBody>
      </p:sp>
      <p:pic>
        <p:nvPicPr>
          <p:cNvPr descr="Imagen que contiene señal&#10;&#10;Descripción generada con confianza muy alta" id="107" name="Google Shape;107;p7"/>
          <p:cNvPicPr preferRelativeResize="0"/>
          <p:nvPr/>
        </p:nvPicPr>
        <p:blipFill rotWithShape="1">
          <a:blip r:embed="rId4">
            <a:alphaModFix/>
          </a:blip>
          <a:srcRect b="0" l="0" r="0" t="0"/>
          <a:stretch/>
        </p:blipFill>
        <p:spPr>
          <a:xfrm>
            <a:off x="50370" y="43518"/>
            <a:ext cx="597385" cy="602061"/>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Encabezado de sección">
  <p:cSld name="1_Encabezado de sección">
    <p:spTree>
      <p:nvGrpSpPr>
        <p:cNvPr id="108" name="Shape 108"/>
        <p:cNvGrpSpPr/>
        <p:nvPr/>
      </p:nvGrpSpPr>
      <p:grpSpPr>
        <a:xfrm>
          <a:off x="0" y="0"/>
          <a:ext cx="0" cy="0"/>
          <a:chOff x="0" y="0"/>
          <a:chExt cx="0" cy="0"/>
        </a:xfrm>
      </p:grpSpPr>
      <p:sp>
        <p:nvSpPr>
          <p:cNvPr id="109" name="Google Shape;109;p8"/>
          <p:cNvSpPr/>
          <p:nvPr/>
        </p:nvSpPr>
        <p:spPr>
          <a:xfrm>
            <a:off x="709684" y="-2265"/>
            <a:ext cx="11484734" cy="682273"/>
          </a:xfrm>
          <a:prstGeom prst="rect">
            <a:avLst/>
          </a:prstGeom>
          <a:solidFill>
            <a:srgbClr val="2C2A7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Libre Franklin"/>
              <a:ea typeface="Libre Franklin"/>
              <a:cs typeface="Libre Franklin"/>
              <a:sym typeface="Libre Franklin"/>
            </a:endParaRPr>
          </a:p>
        </p:txBody>
      </p:sp>
      <p:pic>
        <p:nvPicPr>
          <p:cNvPr descr="Imagen que contiene paraguas&#10;&#10;Descripción generada con confianza muy alta" id="110" name="Google Shape;110;p8"/>
          <p:cNvPicPr preferRelativeResize="0"/>
          <p:nvPr/>
        </p:nvPicPr>
        <p:blipFill rotWithShape="1">
          <a:blip r:embed="rId2">
            <a:alphaModFix/>
          </a:blip>
          <a:srcRect b="0" l="0" r="0" t="0"/>
          <a:stretch/>
        </p:blipFill>
        <p:spPr>
          <a:xfrm>
            <a:off x="9357360" y="-4410"/>
            <a:ext cx="2865120" cy="689540"/>
          </a:xfrm>
          <a:prstGeom prst="rect">
            <a:avLst/>
          </a:prstGeom>
          <a:noFill/>
          <a:ln>
            <a:noFill/>
          </a:ln>
        </p:spPr>
      </p:pic>
      <p:pic>
        <p:nvPicPr>
          <p:cNvPr descr="Imagen que contiene reloj&#10;&#10;Descripción generada con confianza muy alta" id="111" name="Google Shape;111;p8"/>
          <p:cNvPicPr preferRelativeResize="0"/>
          <p:nvPr/>
        </p:nvPicPr>
        <p:blipFill rotWithShape="1">
          <a:blip r:embed="rId3">
            <a:alphaModFix/>
          </a:blip>
          <a:srcRect b="0" l="0" r="0" t="0"/>
          <a:stretch/>
        </p:blipFill>
        <p:spPr>
          <a:xfrm>
            <a:off x="91440" y="6598818"/>
            <a:ext cx="1412240" cy="172923"/>
          </a:xfrm>
          <a:prstGeom prst="rect">
            <a:avLst/>
          </a:prstGeom>
          <a:noFill/>
          <a:ln>
            <a:noFill/>
          </a:ln>
        </p:spPr>
      </p:pic>
      <p:sp>
        <p:nvSpPr>
          <p:cNvPr id="112" name="Google Shape;112;p8"/>
          <p:cNvSpPr/>
          <p:nvPr/>
        </p:nvSpPr>
        <p:spPr>
          <a:xfrm flipH="1" rot="10800000">
            <a:off x="-4360" y="6493038"/>
            <a:ext cx="12191999" cy="44428"/>
          </a:xfrm>
          <a:prstGeom prst="rect">
            <a:avLst/>
          </a:prstGeom>
          <a:solidFill>
            <a:srgbClr val="EC202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Libre Franklin"/>
              <a:ea typeface="Libre Franklin"/>
              <a:cs typeface="Libre Franklin"/>
              <a:sym typeface="Libre Franklin"/>
            </a:endParaRPr>
          </a:p>
        </p:txBody>
      </p:sp>
      <p:sp>
        <p:nvSpPr>
          <p:cNvPr id="113" name="Google Shape;113;p8"/>
          <p:cNvSpPr/>
          <p:nvPr/>
        </p:nvSpPr>
        <p:spPr>
          <a:xfrm>
            <a:off x="-8586" y="673567"/>
            <a:ext cx="12217987" cy="45719"/>
          </a:xfrm>
          <a:prstGeom prst="rect">
            <a:avLst/>
          </a:prstGeom>
          <a:solidFill>
            <a:srgbClr val="EC202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Libre Franklin"/>
              <a:ea typeface="Libre Franklin"/>
              <a:cs typeface="Libre Franklin"/>
              <a:sym typeface="Libre Franklin"/>
            </a:endParaRPr>
          </a:p>
        </p:txBody>
      </p:sp>
      <p:sp>
        <p:nvSpPr>
          <p:cNvPr id="114" name="Google Shape;114;p8"/>
          <p:cNvSpPr txBox="1"/>
          <p:nvPr>
            <p:ph type="title"/>
          </p:nvPr>
        </p:nvSpPr>
        <p:spPr>
          <a:xfrm>
            <a:off x="833839" y="78578"/>
            <a:ext cx="10515600" cy="533637"/>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pic>
        <p:nvPicPr>
          <p:cNvPr descr="Imagen que contiene objeto, reloj&#10;&#10;Descripción generada con confianza muy alta" id="115" name="Google Shape;115;p8"/>
          <p:cNvPicPr preferRelativeResize="0"/>
          <p:nvPr/>
        </p:nvPicPr>
        <p:blipFill rotWithShape="1">
          <a:blip r:embed="rId4">
            <a:alphaModFix/>
          </a:blip>
          <a:srcRect b="0" l="0" r="0" t="0"/>
          <a:stretch/>
        </p:blipFill>
        <p:spPr>
          <a:xfrm>
            <a:off x="11152909" y="6640049"/>
            <a:ext cx="914401" cy="117245"/>
          </a:xfrm>
          <a:prstGeom prst="rect">
            <a:avLst/>
          </a:prstGeom>
          <a:noFill/>
          <a:ln>
            <a:noFill/>
          </a:ln>
        </p:spPr>
      </p:pic>
      <p:sp>
        <p:nvSpPr>
          <p:cNvPr id="116" name="Google Shape;116;p8"/>
          <p:cNvSpPr txBox="1"/>
          <p:nvPr>
            <p:ph idx="1" type="body"/>
          </p:nvPr>
        </p:nvSpPr>
        <p:spPr>
          <a:xfrm>
            <a:off x="833438" y="1036969"/>
            <a:ext cx="10515600" cy="4954587"/>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2500"/>
              <a:buFont typeface="Arial"/>
              <a:buNone/>
              <a:defRPr b="0" i="0" sz="2500" u="none" cap="none" strike="noStrike">
                <a:solidFill>
                  <a:schemeClr val="dk1"/>
                </a:solidFill>
                <a:latin typeface="Roboto"/>
                <a:ea typeface="Roboto"/>
                <a:cs typeface="Roboto"/>
                <a:sym typeface="Roboto"/>
              </a:defRPr>
            </a:lvl1pPr>
            <a:lvl2pPr indent="-228600" lvl="1" marL="914400" marR="0" rtl="0" algn="l">
              <a:lnSpc>
                <a:spcPct val="90000"/>
              </a:lnSpc>
              <a:spcBef>
                <a:spcPts val="500"/>
              </a:spcBef>
              <a:spcAft>
                <a:spcPts val="0"/>
              </a:spcAft>
              <a:buClr>
                <a:schemeClr val="dk1"/>
              </a:buClr>
              <a:buSzPts val="2200"/>
              <a:buFont typeface="Arial"/>
              <a:buNone/>
              <a:defRPr b="0" i="0" sz="2200" u="none" cap="none" strike="noStrike">
                <a:solidFill>
                  <a:schemeClr val="dk1"/>
                </a:solidFill>
                <a:latin typeface="Roboto"/>
                <a:ea typeface="Roboto"/>
                <a:cs typeface="Roboto"/>
                <a:sym typeface="Roboto"/>
              </a:defRPr>
            </a:lvl2pPr>
            <a:lvl3pPr indent="-342900" lvl="2" marL="1371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Roboto"/>
                <a:ea typeface="Roboto"/>
                <a:cs typeface="Roboto"/>
                <a:sym typeface="Roboto"/>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Roboto"/>
                <a:ea typeface="Roboto"/>
                <a:cs typeface="Roboto"/>
                <a:sym typeface="Roboto"/>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Roboto"/>
                <a:ea typeface="Roboto"/>
                <a:cs typeface="Roboto"/>
                <a:sym typeface="Roboto"/>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9pPr>
          </a:lstStyle>
          <a:p/>
        </p:txBody>
      </p:sp>
      <p:pic>
        <p:nvPicPr>
          <p:cNvPr descr="Imagen que contiene señal&#10;&#10;Descripción generada con confianza muy alta" id="117" name="Google Shape;117;p8"/>
          <p:cNvPicPr preferRelativeResize="0"/>
          <p:nvPr/>
        </p:nvPicPr>
        <p:blipFill rotWithShape="1">
          <a:blip r:embed="rId5">
            <a:alphaModFix/>
          </a:blip>
          <a:srcRect b="0" l="0" r="0" t="0"/>
          <a:stretch/>
        </p:blipFill>
        <p:spPr>
          <a:xfrm>
            <a:off x="50370" y="43518"/>
            <a:ext cx="597385" cy="602061"/>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Encabezado de sección">
  <p:cSld name="3_Encabezado de sección">
    <p:spTree>
      <p:nvGrpSpPr>
        <p:cNvPr id="118" name="Shape 118"/>
        <p:cNvGrpSpPr/>
        <p:nvPr/>
      </p:nvGrpSpPr>
      <p:grpSpPr>
        <a:xfrm>
          <a:off x="0" y="0"/>
          <a:ext cx="0" cy="0"/>
          <a:chOff x="0" y="0"/>
          <a:chExt cx="0" cy="0"/>
        </a:xfrm>
      </p:grpSpPr>
      <p:sp>
        <p:nvSpPr>
          <p:cNvPr id="119" name="Google Shape;119;p9"/>
          <p:cNvSpPr/>
          <p:nvPr/>
        </p:nvSpPr>
        <p:spPr>
          <a:xfrm>
            <a:off x="709684" y="-2265"/>
            <a:ext cx="11484734" cy="682273"/>
          </a:xfrm>
          <a:prstGeom prst="rect">
            <a:avLst/>
          </a:prstGeom>
          <a:solidFill>
            <a:srgbClr val="2C2A7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Libre Franklin"/>
              <a:ea typeface="Libre Franklin"/>
              <a:cs typeface="Libre Franklin"/>
              <a:sym typeface="Libre Franklin"/>
            </a:endParaRPr>
          </a:p>
        </p:txBody>
      </p:sp>
      <p:pic>
        <p:nvPicPr>
          <p:cNvPr descr="Imagen que contiene paraguas&#10;&#10;Descripción generada con confianza muy alta" id="120" name="Google Shape;120;p9"/>
          <p:cNvPicPr preferRelativeResize="0"/>
          <p:nvPr/>
        </p:nvPicPr>
        <p:blipFill rotWithShape="1">
          <a:blip r:embed="rId2">
            <a:alphaModFix/>
          </a:blip>
          <a:srcRect b="0" l="0" r="0" t="0"/>
          <a:stretch/>
        </p:blipFill>
        <p:spPr>
          <a:xfrm>
            <a:off x="9357360" y="-4410"/>
            <a:ext cx="2865120" cy="689540"/>
          </a:xfrm>
          <a:prstGeom prst="rect">
            <a:avLst/>
          </a:prstGeom>
          <a:noFill/>
          <a:ln>
            <a:noFill/>
          </a:ln>
        </p:spPr>
      </p:pic>
      <p:sp>
        <p:nvSpPr>
          <p:cNvPr id="121" name="Google Shape;121;p9"/>
          <p:cNvSpPr/>
          <p:nvPr/>
        </p:nvSpPr>
        <p:spPr>
          <a:xfrm>
            <a:off x="-8586" y="673567"/>
            <a:ext cx="12217987" cy="45719"/>
          </a:xfrm>
          <a:prstGeom prst="rect">
            <a:avLst/>
          </a:prstGeom>
          <a:solidFill>
            <a:srgbClr val="EC202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Libre Franklin"/>
              <a:ea typeface="Libre Franklin"/>
              <a:cs typeface="Libre Franklin"/>
              <a:sym typeface="Libre Franklin"/>
            </a:endParaRPr>
          </a:p>
        </p:txBody>
      </p:sp>
      <p:sp>
        <p:nvSpPr>
          <p:cNvPr id="122" name="Google Shape;122;p9"/>
          <p:cNvSpPr txBox="1"/>
          <p:nvPr>
            <p:ph type="title"/>
          </p:nvPr>
        </p:nvSpPr>
        <p:spPr>
          <a:xfrm>
            <a:off x="833839" y="78578"/>
            <a:ext cx="10515600" cy="533637"/>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23" name="Google Shape;123;p9"/>
          <p:cNvSpPr txBox="1"/>
          <p:nvPr>
            <p:ph idx="1" type="body"/>
          </p:nvPr>
        </p:nvSpPr>
        <p:spPr>
          <a:xfrm>
            <a:off x="833838" y="1036991"/>
            <a:ext cx="10515199" cy="5145088"/>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2500"/>
              <a:buFont typeface="Arial"/>
              <a:buNone/>
              <a:defRPr b="0" i="0" sz="2500" u="none" cap="none" strike="noStrike">
                <a:solidFill>
                  <a:schemeClr val="dk1"/>
                </a:solidFill>
                <a:latin typeface="Roboto"/>
                <a:ea typeface="Roboto"/>
                <a:cs typeface="Roboto"/>
                <a:sym typeface="Roboto"/>
              </a:defRPr>
            </a:lvl1pPr>
            <a:lvl2pPr indent="-228600" lvl="1" marL="914400" marR="0" rtl="0" algn="l">
              <a:lnSpc>
                <a:spcPct val="90000"/>
              </a:lnSpc>
              <a:spcBef>
                <a:spcPts val="500"/>
              </a:spcBef>
              <a:spcAft>
                <a:spcPts val="0"/>
              </a:spcAft>
              <a:buClr>
                <a:schemeClr val="dk1"/>
              </a:buClr>
              <a:buSzPts val="2200"/>
              <a:buFont typeface="Arial"/>
              <a:buNone/>
              <a:defRPr b="0" i="0" sz="2200" u="none" cap="none" strike="noStrike">
                <a:solidFill>
                  <a:schemeClr val="dk1"/>
                </a:solidFill>
                <a:latin typeface="Roboto"/>
                <a:ea typeface="Roboto"/>
                <a:cs typeface="Roboto"/>
                <a:sym typeface="Roboto"/>
              </a:defRPr>
            </a:lvl2pPr>
            <a:lvl3pPr indent="-342900" lvl="2" marL="1371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Roboto"/>
                <a:ea typeface="Roboto"/>
                <a:cs typeface="Roboto"/>
                <a:sym typeface="Roboto"/>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Roboto"/>
                <a:ea typeface="Roboto"/>
                <a:cs typeface="Roboto"/>
                <a:sym typeface="Roboto"/>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Roboto"/>
                <a:ea typeface="Roboto"/>
                <a:cs typeface="Roboto"/>
                <a:sym typeface="Roboto"/>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9pPr>
          </a:lstStyle>
          <a:p/>
        </p:txBody>
      </p:sp>
      <p:pic>
        <p:nvPicPr>
          <p:cNvPr descr="Imagen que contiene señal&#10;&#10;Descripción generada con confianza muy alta" id="124" name="Google Shape;124;p9"/>
          <p:cNvPicPr preferRelativeResize="0"/>
          <p:nvPr/>
        </p:nvPicPr>
        <p:blipFill rotWithShape="1">
          <a:blip r:embed="rId3">
            <a:alphaModFix/>
          </a:blip>
          <a:srcRect b="0" l="0" r="0" t="0"/>
          <a:stretch/>
        </p:blipFill>
        <p:spPr>
          <a:xfrm>
            <a:off x="50370" y="43518"/>
            <a:ext cx="597385" cy="602061"/>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Diapositiva de título">
  <p:cSld name="1_Diapositiva de título">
    <p:spTree>
      <p:nvGrpSpPr>
        <p:cNvPr id="125" name="Shape 125"/>
        <p:cNvGrpSpPr/>
        <p:nvPr/>
      </p:nvGrpSpPr>
      <p:grpSpPr>
        <a:xfrm>
          <a:off x="0" y="0"/>
          <a:ext cx="0" cy="0"/>
          <a:chOff x="0" y="0"/>
          <a:chExt cx="0" cy="0"/>
        </a:xfrm>
      </p:grpSpPr>
      <p:pic>
        <p:nvPicPr>
          <p:cNvPr id="126" name="Google Shape;126;p10"/>
          <p:cNvPicPr preferRelativeResize="0"/>
          <p:nvPr/>
        </p:nvPicPr>
        <p:blipFill rotWithShape="1">
          <a:blip r:embed="rId2">
            <a:alphaModFix/>
          </a:blip>
          <a:srcRect b="0" l="0" r="0" t="0"/>
          <a:stretch/>
        </p:blipFill>
        <p:spPr>
          <a:xfrm>
            <a:off x="-21258" y="5077769"/>
            <a:ext cx="12220905" cy="1789617"/>
          </a:xfrm>
          <a:prstGeom prst="rect">
            <a:avLst/>
          </a:prstGeom>
          <a:noFill/>
          <a:ln>
            <a:noFill/>
          </a:ln>
        </p:spPr>
      </p:pic>
      <p:sp>
        <p:nvSpPr>
          <p:cNvPr id="127" name="Google Shape;127;p10"/>
          <p:cNvSpPr/>
          <p:nvPr/>
        </p:nvSpPr>
        <p:spPr>
          <a:xfrm>
            <a:off x="-12672" y="-1693"/>
            <a:ext cx="12207255" cy="5083127"/>
          </a:xfrm>
          <a:prstGeom prst="rect">
            <a:avLst/>
          </a:prstGeom>
          <a:solidFill>
            <a:srgbClr val="2C2A7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Libre Franklin"/>
              <a:ea typeface="Libre Franklin"/>
              <a:cs typeface="Libre Franklin"/>
              <a:sym typeface="Libre Franklin"/>
            </a:endParaRPr>
          </a:p>
        </p:txBody>
      </p:sp>
      <p:sp>
        <p:nvSpPr>
          <p:cNvPr id="128" name="Google Shape;128;p10"/>
          <p:cNvSpPr/>
          <p:nvPr/>
        </p:nvSpPr>
        <p:spPr>
          <a:xfrm>
            <a:off x="-23404" y="5041245"/>
            <a:ext cx="12217987" cy="67793"/>
          </a:xfrm>
          <a:prstGeom prst="rect">
            <a:avLst/>
          </a:prstGeom>
          <a:solidFill>
            <a:srgbClr val="EC202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Libre Franklin"/>
              <a:ea typeface="Libre Franklin"/>
              <a:cs typeface="Libre Franklin"/>
              <a:sym typeface="Libre Franklin"/>
            </a:endParaRPr>
          </a:p>
        </p:txBody>
      </p:sp>
      <p:pic>
        <p:nvPicPr>
          <p:cNvPr id="129" name="Google Shape;129;p10"/>
          <p:cNvPicPr preferRelativeResize="0"/>
          <p:nvPr/>
        </p:nvPicPr>
        <p:blipFill rotWithShape="1">
          <a:blip r:embed="rId3">
            <a:alphaModFix/>
          </a:blip>
          <a:srcRect b="0" l="0" r="0" t="0"/>
          <a:stretch/>
        </p:blipFill>
        <p:spPr>
          <a:xfrm>
            <a:off x="6925270" y="2078"/>
            <a:ext cx="5269313" cy="5124473"/>
          </a:xfrm>
          <a:prstGeom prst="rect">
            <a:avLst/>
          </a:prstGeom>
          <a:noFill/>
          <a:ln>
            <a:noFill/>
          </a:ln>
        </p:spPr>
      </p:pic>
      <p:pic>
        <p:nvPicPr>
          <p:cNvPr id="130" name="Google Shape;130;p10"/>
          <p:cNvPicPr preferRelativeResize="0"/>
          <p:nvPr/>
        </p:nvPicPr>
        <p:blipFill rotWithShape="1">
          <a:blip r:embed="rId4">
            <a:alphaModFix/>
          </a:blip>
          <a:srcRect b="0" l="0" r="0" t="0"/>
          <a:stretch/>
        </p:blipFill>
        <p:spPr>
          <a:xfrm>
            <a:off x="5766922" y="5091109"/>
            <a:ext cx="56431" cy="1779453"/>
          </a:xfrm>
          <a:prstGeom prst="rect">
            <a:avLst/>
          </a:prstGeom>
          <a:noFill/>
          <a:ln>
            <a:noFill/>
          </a:ln>
        </p:spPr>
      </p:pic>
      <p:pic>
        <p:nvPicPr>
          <p:cNvPr descr="Imagen que contiene dibujo&#10;&#10;Descripción generada con confianza muy alta" id="131" name="Google Shape;131;p10"/>
          <p:cNvPicPr preferRelativeResize="0"/>
          <p:nvPr/>
        </p:nvPicPr>
        <p:blipFill rotWithShape="1">
          <a:blip r:embed="rId5">
            <a:alphaModFix/>
          </a:blip>
          <a:srcRect b="0" l="0" r="0" t="0"/>
          <a:stretch/>
        </p:blipFill>
        <p:spPr>
          <a:xfrm>
            <a:off x="5996725" y="4000498"/>
            <a:ext cx="284410" cy="295142"/>
          </a:xfrm>
          <a:prstGeom prst="rect">
            <a:avLst/>
          </a:prstGeom>
          <a:noFill/>
          <a:ln>
            <a:noFill/>
          </a:ln>
        </p:spPr>
      </p:pic>
      <p:pic>
        <p:nvPicPr>
          <p:cNvPr id="132" name="Google Shape;132;p10"/>
          <p:cNvPicPr preferRelativeResize="0"/>
          <p:nvPr/>
        </p:nvPicPr>
        <p:blipFill rotWithShape="1">
          <a:blip r:embed="rId6">
            <a:alphaModFix/>
          </a:blip>
          <a:srcRect b="0" l="0" r="0" t="0"/>
          <a:stretch/>
        </p:blipFill>
        <p:spPr>
          <a:xfrm>
            <a:off x="6581640" y="4000499"/>
            <a:ext cx="284410" cy="295142"/>
          </a:xfrm>
          <a:prstGeom prst="rect">
            <a:avLst/>
          </a:prstGeom>
          <a:noFill/>
          <a:ln>
            <a:noFill/>
          </a:ln>
        </p:spPr>
      </p:pic>
      <p:pic>
        <p:nvPicPr>
          <p:cNvPr descr="Imagen que contiene dibujo&#10;&#10;Descripción generada con confianza muy alta" id="133" name="Google Shape;133;p10"/>
          <p:cNvPicPr preferRelativeResize="0"/>
          <p:nvPr/>
        </p:nvPicPr>
        <p:blipFill rotWithShape="1">
          <a:blip r:embed="rId7">
            <a:alphaModFix/>
          </a:blip>
          <a:srcRect b="0" l="0" r="0" t="0"/>
          <a:stretch/>
        </p:blipFill>
        <p:spPr>
          <a:xfrm>
            <a:off x="904204" y="1886218"/>
            <a:ext cx="348804" cy="359536"/>
          </a:xfrm>
          <a:prstGeom prst="rect">
            <a:avLst/>
          </a:prstGeom>
          <a:noFill/>
          <a:ln>
            <a:noFill/>
          </a:ln>
        </p:spPr>
      </p:pic>
      <p:pic>
        <p:nvPicPr>
          <p:cNvPr descr="Imagen que contiene dibujo&#10;&#10;Descripción generada con confianza muy alta" id="134" name="Google Shape;134;p10"/>
          <p:cNvPicPr preferRelativeResize="0"/>
          <p:nvPr/>
        </p:nvPicPr>
        <p:blipFill rotWithShape="1">
          <a:blip r:embed="rId8">
            <a:alphaModFix/>
          </a:blip>
          <a:srcRect b="0" l="0" r="0" t="0"/>
          <a:stretch/>
        </p:blipFill>
        <p:spPr>
          <a:xfrm>
            <a:off x="5411810" y="4000499"/>
            <a:ext cx="284410" cy="295142"/>
          </a:xfrm>
          <a:prstGeom prst="rect">
            <a:avLst/>
          </a:prstGeom>
          <a:noFill/>
          <a:ln>
            <a:noFill/>
          </a:ln>
        </p:spPr>
      </p:pic>
      <p:pic>
        <p:nvPicPr>
          <p:cNvPr descr="Imagen que contiene dibujo&#10;&#10;Descripción generada con confianza muy alta" id="135" name="Google Shape;135;p10"/>
          <p:cNvPicPr preferRelativeResize="0"/>
          <p:nvPr/>
        </p:nvPicPr>
        <p:blipFill rotWithShape="1">
          <a:blip r:embed="rId9">
            <a:alphaModFix/>
          </a:blip>
          <a:srcRect b="0" l="0" r="0" t="0"/>
          <a:stretch/>
        </p:blipFill>
        <p:spPr>
          <a:xfrm>
            <a:off x="904204" y="1338865"/>
            <a:ext cx="348804" cy="359536"/>
          </a:xfrm>
          <a:prstGeom prst="rect">
            <a:avLst/>
          </a:prstGeom>
          <a:noFill/>
          <a:ln>
            <a:noFill/>
          </a:ln>
        </p:spPr>
      </p:pic>
      <p:sp>
        <p:nvSpPr>
          <p:cNvPr id="136" name="Google Shape;136;p10"/>
          <p:cNvSpPr txBox="1"/>
          <p:nvPr/>
        </p:nvSpPr>
        <p:spPr>
          <a:xfrm>
            <a:off x="1375893" y="1279301"/>
            <a:ext cx="5351170" cy="92333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rPr b="0" i="0" lang="es-ES" sz="1800" u="none" cap="none" strike="noStrike">
                <a:solidFill>
                  <a:schemeClr val="lt1"/>
                </a:solidFill>
                <a:latin typeface="Roboto"/>
                <a:ea typeface="Roboto"/>
                <a:cs typeface="Roboto"/>
                <a:sym typeface="Roboto"/>
              </a:rPr>
              <a:t>http://laconga.redclara.net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800"/>
              <a:buFont typeface="Arial"/>
              <a:buNone/>
            </a:pPr>
            <a:r>
              <a:rPr b="0" i="0" lang="es-ES" sz="1800" u="none" cap="none" strike="noStrike">
                <a:solidFill>
                  <a:schemeClr val="lt1"/>
                </a:solidFill>
                <a:latin typeface="Roboto"/>
                <a:ea typeface="Roboto"/>
                <a:cs typeface="Roboto"/>
                <a:sym typeface="Roboto"/>
              </a:rPr>
              <a:t>contacto@laconga.redclara.net</a:t>
            </a:r>
            <a:endParaRPr b="0" i="0" sz="1400" u="none" cap="none" strike="noStrike">
              <a:solidFill>
                <a:srgbClr val="000000"/>
              </a:solidFill>
              <a:latin typeface="Arial"/>
              <a:ea typeface="Arial"/>
              <a:cs typeface="Arial"/>
              <a:sym typeface="Arial"/>
            </a:endParaRPr>
          </a:p>
        </p:txBody>
      </p:sp>
      <p:sp>
        <p:nvSpPr>
          <p:cNvPr id="137" name="Google Shape;137;p10"/>
          <p:cNvSpPr txBox="1"/>
          <p:nvPr/>
        </p:nvSpPr>
        <p:spPr>
          <a:xfrm>
            <a:off x="4835275" y="4424050"/>
            <a:ext cx="2607300" cy="3693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chemeClr val="lt1"/>
                </a:solidFill>
                <a:latin typeface="Roboto"/>
                <a:ea typeface="Roboto"/>
                <a:cs typeface="Roboto"/>
                <a:sym typeface="Roboto"/>
              </a:rPr>
              <a:t>lacongaphysics</a:t>
            </a:r>
            <a:endParaRPr b="0" i="0" sz="1800" u="none" cap="none" strike="noStrike">
              <a:solidFill>
                <a:schemeClr val="lt1"/>
              </a:solidFill>
              <a:latin typeface="Roboto"/>
              <a:ea typeface="Roboto"/>
              <a:cs typeface="Roboto"/>
              <a:sym typeface="Roboto"/>
            </a:endParaRPr>
          </a:p>
        </p:txBody>
      </p:sp>
      <p:pic>
        <p:nvPicPr>
          <p:cNvPr id="138" name="Google Shape;138;p10"/>
          <p:cNvPicPr preferRelativeResize="0"/>
          <p:nvPr/>
        </p:nvPicPr>
        <p:blipFill rotWithShape="1">
          <a:blip r:embed="rId10">
            <a:alphaModFix/>
          </a:blip>
          <a:srcRect b="0" l="0" r="0" t="0"/>
          <a:stretch/>
        </p:blipFill>
        <p:spPr>
          <a:xfrm>
            <a:off x="1048882" y="5356951"/>
            <a:ext cx="4081453" cy="1065041"/>
          </a:xfrm>
          <a:prstGeom prst="rect">
            <a:avLst/>
          </a:prstGeom>
          <a:noFill/>
          <a:ln>
            <a:noFill/>
          </a:ln>
        </p:spPr>
      </p:pic>
      <p:sp>
        <p:nvSpPr>
          <p:cNvPr id="139" name="Google Shape;139;p10"/>
          <p:cNvSpPr/>
          <p:nvPr/>
        </p:nvSpPr>
        <p:spPr>
          <a:xfrm>
            <a:off x="5996725" y="6029838"/>
            <a:ext cx="6096000" cy="553998"/>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00"/>
              <a:buFont typeface="Arial"/>
              <a:buNone/>
            </a:pPr>
            <a:r>
              <a:rPr b="0" i="0" lang="es-ES" sz="1000" u="none" cap="none" strike="noStrike">
                <a:solidFill>
                  <a:schemeClr val="dk1"/>
                </a:solidFill>
                <a:latin typeface="Roboto"/>
                <a:ea typeface="Roboto"/>
                <a:cs typeface="Roboto"/>
                <a:sym typeface="Roboto"/>
              </a:rPr>
              <a:t>El apoyo de la Comisión Europea para la producción de esta publicación no constituye una aprobación del contenido, el cual refleja únicamente las opiniones de los autores, y la Comisión no se hace responsable del uso que pueda hacerse de la información contenida en la misma.</a:t>
            </a:r>
            <a:endParaRPr b="0" i="0" sz="1000" u="none" cap="none" strike="noStrike">
              <a:solidFill>
                <a:schemeClr val="dk1"/>
              </a:solidFill>
              <a:latin typeface="Roboto"/>
              <a:ea typeface="Roboto"/>
              <a:cs typeface="Roboto"/>
              <a:sym typeface="Roboto"/>
            </a:endParaRPr>
          </a:p>
        </p:txBody>
      </p:sp>
      <p:pic>
        <p:nvPicPr>
          <p:cNvPr descr="Imagen que contiene alimentos, plato&#10;&#10;Descripción generada con confianza muy alta" id="140" name="Google Shape;140;p10"/>
          <p:cNvPicPr preferRelativeResize="0"/>
          <p:nvPr/>
        </p:nvPicPr>
        <p:blipFill rotWithShape="1">
          <a:blip r:embed="rId11">
            <a:alphaModFix/>
          </a:blip>
          <a:srcRect b="0" l="0" r="0" t="0"/>
          <a:stretch/>
        </p:blipFill>
        <p:spPr>
          <a:xfrm>
            <a:off x="8118984" y="5465581"/>
            <a:ext cx="2108750" cy="458847"/>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8"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Lst>
  <mc:AlternateContent>
    <mc:Choice Requires="p14">
      <p:transition spd="slow" p14:dur="700">
        <p:fade/>
      </p:transition>
    </mc:Choice>
    <mc:Fallback>
      <p:transition spd="slow">
        <p:fade/>
      </p:transition>
    </mc:Fallback>
  </mc:AlternateConten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1.xml"/><Relationship Id="rId3" Type="http://schemas.openxmlformats.org/officeDocument/2006/relationships/image" Target="../media/image60.jpg"/><Relationship Id="rId4" Type="http://schemas.openxmlformats.org/officeDocument/2006/relationships/image" Target="../media/image56.png"/><Relationship Id="rId5" Type="http://schemas.openxmlformats.org/officeDocument/2006/relationships/image" Target="../media/image62.png"/><Relationship Id="rId6" Type="http://schemas.openxmlformats.org/officeDocument/2006/relationships/hyperlink" Target="http://drive.google.com/file/d/1s4xrpN8V7JiIaPmJZVOK_ik7Nndns12d/view" TargetMode="External"/><Relationship Id="rId7" Type="http://schemas.openxmlformats.org/officeDocument/2006/relationships/image" Target="../media/image61.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 Id="rId3" Type="http://schemas.openxmlformats.org/officeDocument/2006/relationships/image" Target="../media/image58.jpg"/><Relationship Id="rId4" Type="http://schemas.openxmlformats.org/officeDocument/2006/relationships/image" Target="../media/image56.png"/><Relationship Id="rId5" Type="http://schemas.openxmlformats.org/officeDocument/2006/relationships/image" Target="../media/image62.png"/><Relationship Id="rId6" Type="http://schemas.openxmlformats.org/officeDocument/2006/relationships/hyperlink" Target="http://drive.google.com/file/d/1mWtwL75-hP74qii4YBQwfE0crxDbPYDo/view" TargetMode="External"/><Relationship Id="rId7" Type="http://schemas.openxmlformats.org/officeDocument/2006/relationships/image" Target="../media/image4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3.xml"/><Relationship Id="rId3" Type="http://schemas.openxmlformats.org/officeDocument/2006/relationships/image" Target="../media/image68.jpg"/><Relationship Id="rId4" Type="http://schemas.openxmlformats.org/officeDocument/2006/relationships/image" Target="../media/image71.jpg"/><Relationship Id="rId5" Type="http://schemas.openxmlformats.org/officeDocument/2006/relationships/image" Target="../media/image56.png"/><Relationship Id="rId6" Type="http://schemas.openxmlformats.org/officeDocument/2006/relationships/image" Target="../media/image62.png"/><Relationship Id="rId7" Type="http://schemas.openxmlformats.org/officeDocument/2006/relationships/image" Target="../media/image70.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4.xml"/><Relationship Id="rId3" Type="http://schemas.openxmlformats.org/officeDocument/2006/relationships/image" Target="../media/image69.jpg"/><Relationship Id="rId4" Type="http://schemas.openxmlformats.org/officeDocument/2006/relationships/image" Target="../media/image63.jpg"/><Relationship Id="rId5" Type="http://schemas.openxmlformats.org/officeDocument/2006/relationships/image" Target="../media/image66.png"/><Relationship Id="rId6" Type="http://schemas.openxmlformats.org/officeDocument/2006/relationships/image" Target="../media/image6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xml"/><Relationship Id="rId3" Type="http://schemas.openxmlformats.org/officeDocument/2006/relationships/image" Target="../media/image40.jpg"/><Relationship Id="rId4" Type="http://schemas.openxmlformats.org/officeDocument/2006/relationships/image" Target="../media/image43.png"/><Relationship Id="rId5" Type="http://schemas.openxmlformats.org/officeDocument/2006/relationships/image" Target="../media/image54.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 Id="rId3" Type="http://schemas.openxmlformats.org/officeDocument/2006/relationships/image" Target="../media/image5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image" Target="../media/image48.png"/><Relationship Id="rId4" Type="http://schemas.openxmlformats.org/officeDocument/2006/relationships/image" Target="../media/image65.png"/><Relationship Id="rId5" Type="http://schemas.openxmlformats.org/officeDocument/2006/relationships/image" Target="../media/image72.png"/><Relationship Id="rId6" Type="http://schemas.openxmlformats.org/officeDocument/2006/relationships/image" Target="../media/image59.png"/><Relationship Id="rId7" Type="http://schemas.openxmlformats.org/officeDocument/2006/relationships/image" Target="../media/image64.png"/><Relationship Id="rId8" Type="http://schemas.openxmlformats.org/officeDocument/2006/relationships/image" Target="../media/image5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8.xml"/><Relationship Id="rId3" Type="http://schemas.openxmlformats.org/officeDocument/2006/relationships/image" Target="../media/image45.jpg"/><Relationship Id="rId4" Type="http://schemas.openxmlformats.org/officeDocument/2006/relationships/image" Target="../media/image7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 Id="rId3" Type="http://schemas.openxmlformats.org/officeDocument/2006/relationships/image" Target="../media/image52.jpg"/><Relationship Id="rId4" Type="http://schemas.openxmlformats.org/officeDocument/2006/relationships/image" Target="../media/image50.jpg"/><Relationship Id="rId5" Type="http://schemas.openxmlformats.org/officeDocument/2006/relationships/image" Target="../media/image53.jpg"/><Relationship Id="rId6" Type="http://schemas.openxmlformats.org/officeDocument/2006/relationships/image" Target="../media/image5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id="196" name="Google Shape;196;p19"/>
          <p:cNvSpPr txBox="1"/>
          <p:nvPr>
            <p:ph type="title"/>
          </p:nvPr>
        </p:nvSpPr>
        <p:spPr>
          <a:xfrm>
            <a:off x="838200" y="365125"/>
            <a:ext cx="7262100" cy="13200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4000"/>
              <a:buFont typeface="Montserrat"/>
              <a:buNone/>
            </a:pPr>
            <a:r>
              <a:rPr lang="es-ES"/>
              <a:t>Caos en el Péndulo Doble</a:t>
            </a:r>
            <a:endParaRPr/>
          </a:p>
        </p:txBody>
      </p:sp>
      <p:sp>
        <p:nvSpPr>
          <p:cNvPr id="197" name="Google Shape;197;p19"/>
          <p:cNvSpPr txBox="1"/>
          <p:nvPr>
            <p:ph idx="1" type="body"/>
          </p:nvPr>
        </p:nvSpPr>
        <p:spPr>
          <a:xfrm>
            <a:off x="832075" y="3526681"/>
            <a:ext cx="7193100" cy="744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lt1"/>
              </a:buClr>
              <a:buSzPts val="2200"/>
              <a:buNone/>
            </a:pPr>
            <a:r>
              <a:rPr lang="es-ES"/>
              <a:t>Nicolás Fernández Cinquepalmi</a:t>
            </a:r>
            <a:endParaRPr/>
          </a:p>
          <a:p>
            <a:pPr indent="0" lvl="0" marL="0" rtl="0" algn="l">
              <a:spcBef>
                <a:spcPts val="0"/>
              </a:spcBef>
              <a:spcAft>
                <a:spcPts val="0"/>
              </a:spcAft>
              <a:buClr>
                <a:schemeClr val="dk1"/>
              </a:buClr>
              <a:buSzPts val="1100"/>
              <a:buFont typeface="Arial"/>
              <a:buNone/>
            </a:pPr>
            <a:r>
              <a:rPr lang="es-ES">
                <a:solidFill>
                  <a:srgbClr val="FFFFFF"/>
                </a:solidFill>
              </a:rPr>
              <a:t>David Leonardo Ramos Salamanca</a:t>
            </a:r>
            <a:endParaRPr>
              <a:solidFill>
                <a:srgbClr val="FFFFFF"/>
              </a:solidFill>
            </a:endParaRPr>
          </a:p>
          <a:p>
            <a:pPr indent="0" lvl="0" marL="0" rtl="0" algn="l">
              <a:lnSpc>
                <a:spcPct val="90000"/>
              </a:lnSpc>
              <a:spcBef>
                <a:spcPts val="0"/>
              </a:spcBef>
              <a:spcAft>
                <a:spcPts val="0"/>
              </a:spcAft>
              <a:buClr>
                <a:schemeClr val="lt1"/>
              </a:buClr>
              <a:buSzPts val="2200"/>
              <a:buNone/>
            </a:pPr>
            <a:r>
              <a:t/>
            </a:r>
            <a:endParaRPr sz="1000">
              <a:solidFill>
                <a:srgbClr val="3D3C40"/>
              </a:solidFill>
              <a:highlight>
                <a:srgbClr val="FFFFFF"/>
              </a:highlight>
              <a:latin typeface="Arial"/>
              <a:ea typeface="Arial"/>
              <a:cs typeface="Arial"/>
              <a:sym typeface="Arial"/>
            </a:endParaRPr>
          </a:p>
        </p:txBody>
      </p:sp>
      <p:sp>
        <p:nvSpPr>
          <p:cNvPr id="198" name="Google Shape;198;p19"/>
          <p:cNvSpPr txBox="1"/>
          <p:nvPr>
            <p:ph idx="2" type="body"/>
          </p:nvPr>
        </p:nvSpPr>
        <p:spPr>
          <a:xfrm>
            <a:off x="831850" y="1911350"/>
            <a:ext cx="7097700" cy="12828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lt1"/>
              </a:buClr>
              <a:buSzPts val="2800"/>
              <a:buNone/>
            </a:pPr>
            <a:r>
              <a:rPr lang="es-ES"/>
              <a:t>Módulo de Instrumentación</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p28"/>
          <p:cNvSpPr txBox="1"/>
          <p:nvPr>
            <p:ph type="title"/>
          </p:nvPr>
        </p:nvSpPr>
        <p:spPr>
          <a:xfrm>
            <a:off x="797257" y="2770054"/>
            <a:ext cx="7262100" cy="13200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lt1"/>
              </a:buClr>
              <a:buSzPts val="3800"/>
              <a:buFont typeface="Montserrat"/>
              <a:buNone/>
            </a:pPr>
            <a:r>
              <a:rPr lang="es-ES"/>
              <a:t>RESULTADOS</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pic>
        <p:nvPicPr>
          <p:cNvPr id="286" name="Google Shape;286;p29"/>
          <p:cNvPicPr preferRelativeResize="0"/>
          <p:nvPr/>
        </p:nvPicPr>
        <p:blipFill>
          <a:blip r:embed="rId3">
            <a:alphaModFix/>
          </a:blip>
          <a:stretch>
            <a:fillRect/>
          </a:stretch>
        </p:blipFill>
        <p:spPr>
          <a:xfrm>
            <a:off x="203701" y="1607300"/>
            <a:ext cx="6967301" cy="4531474"/>
          </a:xfrm>
          <a:prstGeom prst="rect">
            <a:avLst/>
          </a:prstGeom>
          <a:noFill/>
          <a:ln>
            <a:noFill/>
          </a:ln>
        </p:spPr>
      </p:pic>
      <p:sp>
        <p:nvSpPr>
          <p:cNvPr id="287" name="Google Shape;287;p29"/>
          <p:cNvSpPr txBox="1"/>
          <p:nvPr>
            <p:ph type="title"/>
          </p:nvPr>
        </p:nvSpPr>
        <p:spPr>
          <a:xfrm>
            <a:off x="833839" y="78578"/>
            <a:ext cx="10515600" cy="5337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lt1"/>
              </a:buClr>
              <a:buSzPts val="2800"/>
              <a:buFont typeface="Montserrat"/>
              <a:buNone/>
            </a:pPr>
            <a:r>
              <a:rPr lang="es-ES"/>
              <a:t>TRAYECTORIA PARA ÁNGULOS PEQUEÑOS</a:t>
            </a:r>
            <a:endParaRPr/>
          </a:p>
        </p:txBody>
      </p:sp>
      <p:sp>
        <p:nvSpPr>
          <p:cNvPr id="288" name="Google Shape;288;p29"/>
          <p:cNvSpPr txBox="1"/>
          <p:nvPr/>
        </p:nvSpPr>
        <p:spPr>
          <a:xfrm>
            <a:off x="2771066" y="1207090"/>
            <a:ext cx="2586000" cy="400200"/>
          </a:xfrm>
          <a:prstGeom prst="rect">
            <a:avLst/>
          </a:prstGeom>
          <a:blipFill rotWithShape="1">
            <a:blip r:embed="rId4">
              <a:alphaModFix/>
            </a:blip>
            <a:stretch>
              <a:fillRect b="-27689" l="-469" r="0" t="-9229"/>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s-ES" sz="1400" u="none" cap="none" strike="noStrike">
                <a:latin typeface="Arial"/>
                <a:ea typeface="Arial"/>
                <a:cs typeface="Arial"/>
                <a:sym typeface="Arial"/>
              </a:rPr>
              <a:t> </a:t>
            </a:r>
            <a:endParaRPr/>
          </a:p>
        </p:txBody>
      </p:sp>
      <p:sp>
        <p:nvSpPr>
          <p:cNvPr id="289" name="Google Shape;289;p29"/>
          <p:cNvSpPr txBox="1"/>
          <p:nvPr/>
        </p:nvSpPr>
        <p:spPr>
          <a:xfrm>
            <a:off x="2771066" y="6138779"/>
            <a:ext cx="2586000" cy="400200"/>
          </a:xfrm>
          <a:prstGeom prst="rect">
            <a:avLst/>
          </a:prstGeom>
          <a:blipFill rotWithShape="1">
            <a:blip r:embed="rId5">
              <a:alphaModFix/>
            </a:blip>
            <a:stretch>
              <a:fillRect b="-25758" l="0" r="0" t="-7569"/>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s-ES" sz="1400" u="none" cap="none" strike="noStrike">
                <a:latin typeface="Arial"/>
                <a:ea typeface="Arial"/>
                <a:cs typeface="Arial"/>
                <a:sym typeface="Arial"/>
              </a:rPr>
              <a:t> </a:t>
            </a:r>
            <a:endParaRPr/>
          </a:p>
        </p:txBody>
      </p:sp>
      <p:pic>
        <p:nvPicPr>
          <p:cNvPr id="290" name="Google Shape;290;p29" title="VID_20210508_122343.mp4">
            <a:hlinkClick r:id="rId6"/>
          </p:cNvPr>
          <p:cNvPicPr preferRelativeResize="0"/>
          <p:nvPr/>
        </p:nvPicPr>
        <p:blipFill>
          <a:blip r:embed="rId7">
            <a:alphaModFix/>
          </a:blip>
          <a:stretch>
            <a:fillRect/>
          </a:stretch>
        </p:blipFill>
        <p:spPr>
          <a:xfrm>
            <a:off x="7333300" y="2076700"/>
            <a:ext cx="4540976" cy="32874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0"/>
                                        </p:tgtEl>
                                        <p:attrNameLst>
                                          <p:attrName>style.visibility</p:attrName>
                                        </p:attrNameLst>
                                      </p:cBhvr>
                                      <p:to>
                                        <p:strVal val="visible"/>
                                      </p:to>
                                    </p:set>
                                    <p:animEffect filter="fade" transition="in">
                                      <p:cBhvr>
                                        <p:cTn dur="1000"/>
                                        <p:tgtEl>
                                          <p:spTgt spid="29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0"/>
                                        </p:tgtEl>
                                        <p:attrNameLst>
                                          <p:attrName>style.visibility</p:attrName>
                                        </p:attrNameLst>
                                      </p:cBhvr>
                                      <p:to>
                                        <p:strVal val="visible"/>
                                      </p:to>
                                    </p:set>
                                    <p:animEffect filter="fade" transition="in">
                                      <p:cBhvr>
                                        <p:cTn dur="1000"/>
                                        <p:tgtEl>
                                          <p:spTgt spid="29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4" name="Shape 294"/>
        <p:cNvGrpSpPr/>
        <p:nvPr/>
      </p:nvGrpSpPr>
      <p:grpSpPr>
        <a:xfrm>
          <a:off x="0" y="0"/>
          <a:ext cx="0" cy="0"/>
          <a:chOff x="0" y="0"/>
          <a:chExt cx="0" cy="0"/>
        </a:xfrm>
      </p:grpSpPr>
      <p:sp>
        <p:nvSpPr>
          <p:cNvPr id="295" name="Google Shape;295;p30"/>
          <p:cNvSpPr txBox="1"/>
          <p:nvPr>
            <p:ph type="title"/>
          </p:nvPr>
        </p:nvSpPr>
        <p:spPr>
          <a:xfrm>
            <a:off x="833839" y="78578"/>
            <a:ext cx="10515600" cy="533637"/>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lt1"/>
              </a:buClr>
              <a:buSzPts val="2800"/>
              <a:buFont typeface="Montserrat"/>
              <a:buNone/>
            </a:pPr>
            <a:r>
              <a:rPr lang="es-ES"/>
              <a:t>TRAYECTORIA PARA ÁNGULOS GRANDES</a:t>
            </a:r>
            <a:endParaRPr/>
          </a:p>
        </p:txBody>
      </p:sp>
      <p:pic>
        <p:nvPicPr>
          <p:cNvPr id="296" name="Google Shape;296;p30"/>
          <p:cNvPicPr preferRelativeResize="0"/>
          <p:nvPr/>
        </p:nvPicPr>
        <p:blipFill rotWithShape="1">
          <a:blip r:embed="rId3">
            <a:alphaModFix/>
          </a:blip>
          <a:srcRect b="0" l="0" r="0" t="0"/>
          <a:stretch/>
        </p:blipFill>
        <p:spPr>
          <a:xfrm>
            <a:off x="0" y="1454515"/>
            <a:ext cx="7109502" cy="4501662"/>
          </a:xfrm>
          <a:prstGeom prst="rect">
            <a:avLst/>
          </a:prstGeom>
          <a:noFill/>
          <a:ln>
            <a:noFill/>
          </a:ln>
        </p:spPr>
      </p:pic>
      <p:sp>
        <p:nvSpPr>
          <p:cNvPr id="297" name="Google Shape;297;p30"/>
          <p:cNvSpPr txBox="1"/>
          <p:nvPr/>
        </p:nvSpPr>
        <p:spPr>
          <a:xfrm>
            <a:off x="2261816" y="1454515"/>
            <a:ext cx="2585870" cy="400110"/>
          </a:xfrm>
          <a:prstGeom prst="rect">
            <a:avLst/>
          </a:prstGeom>
          <a:blipFill rotWithShape="1">
            <a:blip r:embed="rId4">
              <a:alphaModFix/>
            </a:blip>
            <a:stretch>
              <a:fillRect b="-27690" l="-471" r="0" t="-9229"/>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a:p>
        </p:txBody>
      </p:sp>
      <p:sp>
        <p:nvSpPr>
          <p:cNvPr id="298" name="Google Shape;298;p30"/>
          <p:cNvSpPr txBox="1"/>
          <p:nvPr/>
        </p:nvSpPr>
        <p:spPr>
          <a:xfrm>
            <a:off x="2261816" y="5213054"/>
            <a:ext cx="2585870" cy="400110"/>
          </a:xfrm>
          <a:prstGeom prst="rect">
            <a:avLst/>
          </a:prstGeom>
          <a:blipFill rotWithShape="1">
            <a:blip r:embed="rId5">
              <a:alphaModFix/>
            </a:blip>
            <a:stretch>
              <a:fillRect b="-25755" l="0" r="0" t="-7574"/>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s-ES" sz="1400" u="none" cap="none" strike="noStrike">
                <a:latin typeface="Arial"/>
                <a:ea typeface="Arial"/>
                <a:cs typeface="Arial"/>
                <a:sym typeface="Arial"/>
              </a:rPr>
              <a:t> </a:t>
            </a:r>
            <a:endParaRPr/>
          </a:p>
        </p:txBody>
      </p:sp>
      <p:pic>
        <p:nvPicPr>
          <p:cNvPr id="299" name="Google Shape;299;p30" title="Toma 1.mp4">
            <a:hlinkClick r:id="rId6"/>
          </p:cNvPr>
          <p:cNvPicPr preferRelativeResize="0"/>
          <p:nvPr/>
        </p:nvPicPr>
        <p:blipFill>
          <a:blip r:embed="rId7">
            <a:alphaModFix/>
          </a:blip>
          <a:stretch>
            <a:fillRect/>
          </a:stretch>
        </p:blipFill>
        <p:spPr>
          <a:xfrm>
            <a:off x="7285252" y="1854615"/>
            <a:ext cx="4572000" cy="34290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9"/>
                                        </p:tgtEl>
                                        <p:attrNameLst>
                                          <p:attrName>style.visibility</p:attrName>
                                        </p:attrNameLst>
                                      </p:cBhvr>
                                      <p:to>
                                        <p:strVal val="visible"/>
                                      </p:to>
                                    </p:set>
                                    <p:animEffect filter="fade" transition="in">
                                      <p:cBhvr>
                                        <p:cTn dur="1000"/>
                                        <p:tgtEl>
                                          <p:spTgt spid="29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3" name="Shape 303"/>
        <p:cNvGrpSpPr/>
        <p:nvPr/>
      </p:nvGrpSpPr>
      <p:grpSpPr>
        <a:xfrm>
          <a:off x="0" y="0"/>
          <a:ext cx="0" cy="0"/>
          <a:chOff x="0" y="0"/>
          <a:chExt cx="0" cy="0"/>
        </a:xfrm>
      </p:grpSpPr>
      <p:sp>
        <p:nvSpPr>
          <p:cNvPr id="304" name="Google Shape;304;p31"/>
          <p:cNvSpPr txBox="1"/>
          <p:nvPr>
            <p:ph type="title"/>
          </p:nvPr>
        </p:nvSpPr>
        <p:spPr>
          <a:xfrm>
            <a:off x="833839" y="78578"/>
            <a:ext cx="10515600" cy="5337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lt1"/>
              </a:buClr>
              <a:buSzPts val="2800"/>
              <a:buFont typeface="Montserrat"/>
              <a:buNone/>
            </a:pPr>
            <a:r>
              <a:rPr lang="es-ES"/>
              <a:t>DIAGRAMAS DEL ESPACIO DE FASE</a:t>
            </a:r>
            <a:endParaRPr/>
          </a:p>
        </p:txBody>
      </p:sp>
      <p:pic>
        <p:nvPicPr>
          <p:cNvPr id="305" name="Google Shape;305;p31"/>
          <p:cNvPicPr preferRelativeResize="0"/>
          <p:nvPr/>
        </p:nvPicPr>
        <p:blipFill>
          <a:blip r:embed="rId3">
            <a:alphaModFix/>
          </a:blip>
          <a:stretch>
            <a:fillRect/>
          </a:stretch>
        </p:blipFill>
        <p:spPr>
          <a:xfrm>
            <a:off x="254625" y="1282687"/>
            <a:ext cx="5729265" cy="3772715"/>
          </a:xfrm>
          <a:prstGeom prst="rect">
            <a:avLst/>
          </a:prstGeom>
          <a:noFill/>
          <a:ln>
            <a:noFill/>
          </a:ln>
        </p:spPr>
      </p:pic>
      <p:pic>
        <p:nvPicPr>
          <p:cNvPr id="306" name="Google Shape;306;p31"/>
          <p:cNvPicPr preferRelativeResize="0"/>
          <p:nvPr/>
        </p:nvPicPr>
        <p:blipFill>
          <a:blip r:embed="rId4">
            <a:alphaModFix/>
          </a:blip>
          <a:stretch>
            <a:fillRect/>
          </a:stretch>
        </p:blipFill>
        <p:spPr>
          <a:xfrm>
            <a:off x="5983899" y="1282697"/>
            <a:ext cx="5827999" cy="3772705"/>
          </a:xfrm>
          <a:prstGeom prst="rect">
            <a:avLst/>
          </a:prstGeom>
          <a:noFill/>
          <a:ln>
            <a:noFill/>
          </a:ln>
        </p:spPr>
      </p:pic>
      <p:sp>
        <p:nvSpPr>
          <p:cNvPr id="307" name="Google Shape;307;p31"/>
          <p:cNvSpPr txBox="1"/>
          <p:nvPr/>
        </p:nvSpPr>
        <p:spPr>
          <a:xfrm>
            <a:off x="2343651" y="5055392"/>
            <a:ext cx="2614500" cy="420300"/>
          </a:xfrm>
          <a:prstGeom prst="rect">
            <a:avLst/>
          </a:prstGeom>
          <a:blipFill rotWithShape="1">
            <a:blip r:embed="rId5">
              <a:alphaModFix/>
            </a:blip>
            <a:stretch>
              <a:fillRect b="-27689" l="-469" r="0" t="-9229"/>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a:p>
        </p:txBody>
      </p:sp>
      <p:sp>
        <p:nvSpPr>
          <p:cNvPr id="308" name="Google Shape;308;p31"/>
          <p:cNvSpPr txBox="1"/>
          <p:nvPr/>
        </p:nvSpPr>
        <p:spPr>
          <a:xfrm>
            <a:off x="8019737" y="5055407"/>
            <a:ext cx="2614500" cy="420300"/>
          </a:xfrm>
          <a:prstGeom prst="rect">
            <a:avLst/>
          </a:prstGeom>
          <a:blipFill rotWithShape="1">
            <a:blip r:embed="rId6">
              <a:alphaModFix/>
            </a:blip>
            <a:stretch>
              <a:fillRect b="-25758" l="0" r="0" t="-7569"/>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s-ES" sz="1400" u="none" cap="none" strike="noStrike">
                <a:latin typeface="Arial"/>
                <a:ea typeface="Arial"/>
                <a:cs typeface="Arial"/>
                <a:sym typeface="Arial"/>
              </a:rPr>
              <a:t> </a:t>
            </a:r>
            <a:endParaRPr/>
          </a:p>
        </p:txBody>
      </p:sp>
      <p:pic>
        <p:nvPicPr>
          <p:cNvPr id="309" name="Google Shape;309;p31"/>
          <p:cNvPicPr preferRelativeResize="0"/>
          <p:nvPr/>
        </p:nvPicPr>
        <p:blipFill>
          <a:blip r:embed="rId7">
            <a:alphaModFix/>
          </a:blip>
          <a:stretch>
            <a:fillRect/>
          </a:stretch>
        </p:blipFill>
        <p:spPr>
          <a:xfrm>
            <a:off x="3998300" y="1554550"/>
            <a:ext cx="6186849" cy="3921151"/>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0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3" name="Shape 313"/>
        <p:cNvGrpSpPr/>
        <p:nvPr/>
      </p:nvGrpSpPr>
      <p:grpSpPr>
        <a:xfrm>
          <a:off x="0" y="0"/>
          <a:ext cx="0" cy="0"/>
          <a:chOff x="0" y="0"/>
          <a:chExt cx="0" cy="0"/>
        </a:xfrm>
      </p:grpSpPr>
      <p:sp>
        <p:nvSpPr>
          <p:cNvPr id="314" name="Google Shape;314;p32"/>
          <p:cNvSpPr txBox="1"/>
          <p:nvPr>
            <p:ph type="title"/>
          </p:nvPr>
        </p:nvSpPr>
        <p:spPr>
          <a:xfrm>
            <a:off x="833839" y="78578"/>
            <a:ext cx="10515600" cy="533637"/>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lt1"/>
              </a:buClr>
              <a:buSzPts val="2800"/>
              <a:buFont typeface="Montserrat"/>
              <a:buNone/>
            </a:pPr>
            <a:r>
              <a:rPr lang="es-ES"/>
              <a:t>EXPONENTES DE LYAPUNOV</a:t>
            </a:r>
            <a:endParaRPr/>
          </a:p>
        </p:txBody>
      </p:sp>
      <p:pic>
        <p:nvPicPr>
          <p:cNvPr id="315" name="Google Shape;315;p32"/>
          <p:cNvPicPr preferRelativeResize="0"/>
          <p:nvPr/>
        </p:nvPicPr>
        <p:blipFill rotWithShape="1">
          <a:blip r:embed="rId3">
            <a:alphaModFix/>
          </a:blip>
          <a:srcRect b="0" l="0" r="0" t="0"/>
          <a:stretch/>
        </p:blipFill>
        <p:spPr>
          <a:xfrm>
            <a:off x="6197537" y="1332212"/>
            <a:ext cx="5772572" cy="4937760"/>
          </a:xfrm>
          <a:prstGeom prst="rect">
            <a:avLst/>
          </a:prstGeom>
          <a:noFill/>
          <a:ln>
            <a:noFill/>
          </a:ln>
        </p:spPr>
      </p:pic>
      <p:pic>
        <p:nvPicPr>
          <p:cNvPr id="316" name="Google Shape;316;p32"/>
          <p:cNvPicPr preferRelativeResize="0"/>
          <p:nvPr/>
        </p:nvPicPr>
        <p:blipFill rotWithShape="1">
          <a:blip r:embed="rId4">
            <a:alphaModFix/>
          </a:blip>
          <a:srcRect b="0" l="0" r="0" t="0"/>
          <a:stretch/>
        </p:blipFill>
        <p:spPr>
          <a:xfrm>
            <a:off x="120355" y="1332856"/>
            <a:ext cx="5874109" cy="4937116"/>
          </a:xfrm>
          <a:prstGeom prst="rect">
            <a:avLst/>
          </a:prstGeom>
          <a:noFill/>
          <a:ln>
            <a:noFill/>
          </a:ln>
        </p:spPr>
      </p:pic>
      <p:cxnSp>
        <p:nvCxnSpPr>
          <p:cNvPr id="317" name="Google Shape;317;p32"/>
          <p:cNvCxnSpPr/>
          <p:nvPr/>
        </p:nvCxnSpPr>
        <p:spPr>
          <a:xfrm>
            <a:off x="6091639" y="719847"/>
            <a:ext cx="11350" cy="5758774"/>
          </a:xfrm>
          <a:prstGeom prst="straightConnector1">
            <a:avLst/>
          </a:prstGeom>
          <a:noFill/>
          <a:ln cap="flat" cmpd="sng" w="19050">
            <a:solidFill>
              <a:schemeClr val="dk1"/>
            </a:solidFill>
            <a:prstDash val="solid"/>
            <a:round/>
            <a:headEnd len="sm" w="sm" type="none"/>
            <a:tailEnd len="sm" w="sm" type="none"/>
          </a:ln>
        </p:spPr>
      </p:cxnSp>
      <p:sp>
        <p:nvSpPr>
          <p:cNvPr id="318" name="Google Shape;318;p32"/>
          <p:cNvSpPr txBox="1"/>
          <p:nvPr/>
        </p:nvSpPr>
        <p:spPr>
          <a:xfrm>
            <a:off x="1764474" y="820798"/>
            <a:ext cx="2585870" cy="400110"/>
          </a:xfrm>
          <a:prstGeom prst="rect">
            <a:avLst/>
          </a:prstGeom>
          <a:blipFill rotWithShape="1">
            <a:blip r:embed="rId5">
              <a:alphaModFix/>
            </a:blip>
            <a:stretch>
              <a:fillRect b="-25369" l="-233" r="0" t="-7462"/>
            </a:stretch>
          </a:blip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s-ES" sz="1400" u="none" cap="none" strike="noStrike">
                <a:latin typeface="Arial"/>
                <a:ea typeface="Arial"/>
                <a:cs typeface="Arial"/>
                <a:sym typeface="Arial"/>
              </a:rPr>
              <a:t> </a:t>
            </a:r>
            <a:endParaRPr/>
          </a:p>
        </p:txBody>
      </p:sp>
      <p:sp>
        <p:nvSpPr>
          <p:cNvPr id="319" name="Google Shape;319;p32"/>
          <p:cNvSpPr txBox="1"/>
          <p:nvPr/>
        </p:nvSpPr>
        <p:spPr>
          <a:xfrm>
            <a:off x="7790888" y="820798"/>
            <a:ext cx="2585870" cy="400110"/>
          </a:xfrm>
          <a:prstGeom prst="rect">
            <a:avLst/>
          </a:prstGeom>
          <a:blipFill rotWithShape="1">
            <a:blip r:embed="rId6">
              <a:alphaModFix/>
            </a:blip>
            <a:stretch>
              <a:fillRect b="-25369" l="-233" r="0" t="-7462"/>
            </a:stretch>
          </a:blip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s-ES" sz="1400" u="none" cap="none" strike="noStrike">
                <a:latin typeface="Arial"/>
                <a:ea typeface="Arial"/>
                <a:cs typeface="Arial"/>
                <a:sym typeface="Arial"/>
              </a:rPr>
              <a:t>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sp>
        <p:nvSpPr>
          <p:cNvPr id="324" name="Google Shape;324;p33"/>
          <p:cNvSpPr txBox="1"/>
          <p:nvPr>
            <p:ph type="title"/>
          </p:nvPr>
        </p:nvSpPr>
        <p:spPr>
          <a:xfrm>
            <a:off x="797257" y="2770054"/>
            <a:ext cx="7262100" cy="13200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lt1"/>
              </a:buClr>
              <a:buSzPts val="3800"/>
              <a:buFont typeface="Montserrat"/>
              <a:buNone/>
            </a:pPr>
            <a:r>
              <a:rPr lang="es-ES"/>
              <a:t>CONCLUSIONES</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sp>
        <p:nvSpPr>
          <p:cNvPr id="329" name="Google Shape;329;p34"/>
          <p:cNvSpPr txBox="1"/>
          <p:nvPr>
            <p:ph type="title"/>
          </p:nvPr>
        </p:nvSpPr>
        <p:spPr>
          <a:xfrm>
            <a:off x="833839" y="78578"/>
            <a:ext cx="10515600" cy="5337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lt1"/>
              </a:buClr>
              <a:buSzPts val="2800"/>
              <a:buFont typeface="Montserrat"/>
              <a:buNone/>
            </a:pPr>
            <a:r>
              <a:rPr lang="es-ES"/>
              <a:t>CONCLUSIONES</a:t>
            </a:r>
            <a:endParaRPr/>
          </a:p>
        </p:txBody>
      </p:sp>
      <p:sp>
        <p:nvSpPr>
          <p:cNvPr id="330" name="Google Shape;330;p34"/>
          <p:cNvSpPr txBox="1"/>
          <p:nvPr>
            <p:ph idx="1" type="body"/>
          </p:nvPr>
        </p:nvSpPr>
        <p:spPr>
          <a:xfrm>
            <a:off x="833850" y="1037001"/>
            <a:ext cx="10515300" cy="5564400"/>
          </a:xfrm>
          <a:prstGeom prst="rect">
            <a:avLst/>
          </a:prstGeom>
          <a:noFill/>
          <a:ln>
            <a:noFill/>
          </a:ln>
        </p:spPr>
        <p:txBody>
          <a:bodyPr anchorCtr="0" anchor="t" bIns="45700" lIns="91425" spcFirstLastPara="1" rIns="91425" wrap="square" tIns="45700">
            <a:noAutofit/>
          </a:bodyPr>
          <a:lstStyle/>
          <a:p>
            <a:pPr indent="-349250" lvl="0" marL="457200" rtl="0" algn="just">
              <a:lnSpc>
                <a:spcPct val="90000"/>
              </a:lnSpc>
              <a:spcBef>
                <a:spcPts val="0"/>
              </a:spcBef>
              <a:spcAft>
                <a:spcPts val="0"/>
              </a:spcAft>
              <a:buClr>
                <a:srgbClr val="DD7E6B"/>
              </a:buClr>
              <a:buSzPts val="1900"/>
              <a:buChar char="➔"/>
            </a:pPr>
            <a:r>
              <a:rPr lang="es-ES" sz="1900"/>
              <a:t>El péndulo doble es una simple, aunque dramática, demostración de la </a:t>
            </a:r>
            <a:r>
              <a:rPr lang="es-ES" sz="1900"/>
              <a:t>d</a:t>
            </a:r>
            <a:r>
              <a:rPr lang="es-ES" sz="1900"/>
              <a:t>inámica del caos. Las ecuaciones de movimiento derivadas, producen un par de ecuaciones diferenciales de segundo orden acopladas y altamente no lineales que anticipan su complejidad.</a:t>
            </a:r>
            <a:endParaRPr sz="1900"/>
          </a:p>
          <a:p>
            <a:pPr indent="0" lvl="0" marL="0" rtl="0" algn="just">
              <a:lnSpc>
                <a:spcPct val="90000"/>
              </a:lnSpc>
              <a:spcBef>
                <a:spcPts val="0"/>
              </a:spcBef>
              <a:spcAft>
                <a:spcPts val="0"/>
              </a:spcAft>
              <a:buClr>
                <a:schemeClr val="dk1"/>
              </a:buClr>
              <a:buSzPts val="2500"/>
              <a:buNone/>
            </a:pPr>
            <a:r>
              <a:t/>
            </a:r>
            <a:endParaRPr sz="1900"/>
          </a:p>
          <a:p>
            <a:pPr indent="-349250" lvl="0" marL="457200" rtl="0" algn="just">
              <a:lnSpc>
                <a:spcPct val="90000"/>
              </a:lnSpc>
              <a:spcBef>
                <a:spcPts val="0"/>
              </a:spcBef>
              <a:spcAft>
                <a:spcPts val="0"/>
              </a:spcAft>
              <a:buClr>
                <a:srgbClr val="DD7E6B"/>
              </a:buClr>
              <a:buSzPts val="1900"/>
              <a:buChar char="➔"/>
            </a:pPr>
            <a:r>
              <a:rPr lang="es-ES" sz="1900"/>
              <a:t>Las gráficas de las trayectorias en función del tiempo muestran la irregularidad del movimiento de un péndulo doble real. Además, los resultados para ángulos pequeños presentan trayectorias periódicas como anticipa la teoría.</a:t>
            </a:r>
            <a:endParaRPr sz="1900"/>
          </a:p>
          <a:p>
            <a:pPr indent="0" lvl="0" marL="0" rtl="0" algn="just">
              <a:lnSpc>
                <a:spcPct val="90000"/>
              </a:lnSpc>
              <a:spcBef>
                <a:spcPts val="0"/>
              </a:spcBef>
              <a:spcAft>
                <a:spcPts val="0"/>
              </a:spcAft>
              <a:buClr>
                <a:schemeClr val="dk1"/>
              </a:buClr>
              <a:buSzPts val="2500"/>
              <a:buNone/>
            </a:pPr>
            <a:r>
              <a:t/>
            </a:r>
            <a:endParaRPr sz="1900"/>
          </a:p>
          <a:p>
            <a:pPr indent="-349250" lvl="0" marL="457200" rtl="0" algn="just">
              <a:lnSpc>
                <a:spcPct val="90000"/>
              </a:lnSpc>
              <a:spcBef>
                <a:spcPts val="0"/>
              </a:spcBef>
              <a:spcAft>
                <a:spcPts val="0"/>
              </a:spcAft>
              <a:buClr>
                <a:srgbClr val="DD7E6B"/>
              </a:buClr>
              <a:buSzPts val="1900"/>
              <a:buChar char="➔"/>
            </a:pPr>
            <a:r>
              <a:rPr lang="es-ES" sz="1900"/>
              <a:t>En los diagramas de fase se muestra claramente la sensibilidad a las condiciones iniciales. Pequeñas variaciones generan trayectorias completamente diferentes en el espacio de fases, lo cual se puede observar fácilmente para el caso del ángulo θ</a:t>
            </a:r>
            <a:r>
              <a:rPr baseline="-25000" lang="es-ES" sz="1900"/>
              <a:t>2</a:t>
            </a:r>
            <a:r>
              <a:rPr lang="es-ES" sz="1900"/>
              <a:t>.</a:t>
            </a:r>
            <a:endParaRPr sz="1900"/>
          </a:p>
          <a:p>
            <a:pPr indent="0" lvl="0" marL="0" rtl="0" algn="just">
              <a:lnSpc>
                <a:spcPct val="90000"/>
              </a:lnSpc>
              <a:spcBef>
                <a:spcPts val="0"/>
              </a:spcBef>
              <a:spcAft>
                <a:spcPts val="0"/>
              </a:spcAft>
              <a:buClr>
                <a:schemeClr val="dk1"/>
              </a:buClr>
              <a:buSzPts val="2500"/>
              <a:buNone/>
            </a:pPr>
            <a:r>
              <a:t/>
            </a:r>
            <a:endParaRPr sz="1900"/>
          </a:p>
          <a:p>
            <a:pPr indent="-349250" lvl="0" marL="457200" rtl="0" algn="just">
              <a:lnSpc>
                <a:spcPct val="90000"/>
              </a:lnSpc>
              <a:spcBef>
                <a:spcPts val="0"/>
              </a:spcBef>
              <a:spcAft>
                <a:spcPts val="0"/>
              </a:spcAft>
              <a:buClr>
                <a:srgbClr val="DD7E6B"/>
              </a:buClr>
              <a:buSzPts val="1900"/>
              <a:buChar char="➔"/>
            </a:pPr>
            <a:r>
              <a:rPr lang="es-ES" sz="1900"/>
              <a:t>Los exponentes de Lyapunov resultaron ser positivos, comprobando que trayectorias muy cercanas divergirán exponencialmente una de la otra, de acuerdo con la observación de la sensibilidad a las condiciones iniciales.</a:t>
            </a:r>
            <a:endParaRPr sz="1900"/>
          </a:p>
          <a:p>
            <a:pPr indent="0" lvl="0" marL="0" rtl="0" algn="just">
              <a:lnSpc>
                <a:spcPct val="90000"/>
              </a:lnSpc>
              <a:spcBef>
                <a:spcPts val="0"/>
              </a:spcBef>
              <a:spcAft>
                <a:spcPts val="0"/>
              </a:spcAft>
              <a:buClr>
                <a:schemeClr val="dk1"/>
              </a:buClr>
              <a:buSzPts val="2500"/>
              <a:buNone/>
            </a:pPr>
            <a:r>
              <a:t/>
            </a:r>
            <a:endParaRPr sz="1900"/>
          </a:p>
          <a:p>
            <a:pPr indent="-349250" lvl="0" marL="457200" rtl="0" algn="just">
              <a:lnSpc>
                <a:spcPct val="90000"/>
              </a:lnSpc>
              <a:spcBef>
                <a:spcPts val="0"/>
              </a:spcBef>
              <a:spcAft>
                <a:spcPts val="0"/>
              </a:spcAft>
              <a:buClr>
                <a:srgbClr val="DD7E6B"/>
              </a:buClr>
              <a:buSzPts val="1900"/>
              <a:buChar char="➔"/>
            </a:pPr>
            <a:r>
              <a:rPr lang="es-ES" sz="1900"/>
              <a:t>Finalmente, nuestros resultados presentan comportamientos en buen acuerdo con otros artículos publicados. Creemos que pueden realizarse numerosos estudios adicionales; uno de ellos podría ser cambiar los parámetros básicos del sistema y analizar si se obtienen efectos significativos en su comportamiento.</a:t>
            </a:r>
            <a:endParaRPr sz="19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4" name="Shape 334"/>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sp>
        <p:nvSpPr>
          <p:cNvPr id="203" name="Google Shape;203;p20"/>
          <p:cNvSpPr txBox="1"/>
          <p:nvPr>
            <p:ph type="title"/>
          </p:nvPr>
        </p:nvSpPr>
        <p:spPr>
          <a:xfrm>
            <a:off x="797257" y="2770054"/>
            <a:ext cx="7262078" cy="1319983"/>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lt1"/>
              </a:buClr>
              <a:buSzPts val="3800"/>
              <a:buFont typeface="Montserrat"/>
              <a:buNone/>
            </a:pPr>
            <a:r>
              <a:rPr lang="es-ES"/>
              <a:t>INTRODUCCIÓN</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sp>
        <p:nvSpPr>
          <p:cNvPr id="208" name="Google Shape;208;p21"/>
          <p:cNvSpPr txBox="1"/>
          <p:nvPr>
            <p:ph type="title"/>
          </p:nvPr>
        </p:nvSpPr>
        <p:spPr>
          <a:xfrm>
            <a:off x="833839" y="78578"/>
            <a:ext cx="10515600" cy="533637"/>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lt1"/>
              </a:buClr>
              <a:buSzPts val="2800"/>
              <a:buFont typeface="Montserrat"/>
              <a:buNone/>
            </a:pPr>
            <a:r>
              <a:rPr lang="es-ES"/>
              <a:t>INTRODUCCIÓN</a:t>
            </a:r>
            <a:endParaRPr/>
          </a:p>
        </p:txBody>
      </p:sp>
      <p:sp>
        <p:nvSpPr>
          <p:cNvPr id="209" name="Google Shape;209;p21"/>
          <p:cNvSpPr txBox="1"/>
          <p:nvPr>
            <p:ph idx="1" type="body"/>
          </p:nvPr>
        </p:nvSpPr>
        <p:spPr>
          <a:xfrm>
            <a:off x="833438" y="1037255"/>
            <a:ext cx="10515600" cy="5062537"/>
          </a:xfrm>
          <a:prstGeom prst="rect">
            <a:avLst/>
          </a:prstGeom>
          <a:noFill/>
          <a:ln>
            <a:noFill/>
          </a:ln>
        </p:spPr>
        <p:txBody>
          <a:bodyPr anchorCtr="0" anchor="t" bIns="45700" lIns="91425" spcFirstLastPara="1" rIns="91425" wrap="square" tIns="45700">
            <a:noAutofit/>
          </a:bodyPr>
          <a:lstStyle/>
          <a:p>
            <a:pPr indent="0" lvl="0" marL="0" rtl="0" algn="just">
              <a:lnSpc>
                <a:spcPct val="100000"/>
              </a:lnSpc>
              <a:spcBef>
                <a:spcPts val="0"/>
              </a:spcBef>
              <a:spcAft>
                <a:spcPts val="0"/>
              </a:spcAft>
              <a:buClr>
                <a:schemeClr val="dk1"/>
              </a:buClr>
              <a:buSzPts val="1100"/>
              <a:buFont typeface="Arial"/>
              <a:buNone/>
            </a:pPr>
            <a:r>
              <a:rPr lang="es-ES" sz="1700">
                <a:latin typeface="Arial"/>
                <a:ea typeface="Arial"/>
                <a:cs typeface="Arial"/>
                <a:sym typeface="Arial"/>
              </a:rPr>
              <a:t>El movimiento caótico se caracteriza por ser extremadamente sensible a las condiciones iniciales. Esto significa que pequeñas separaciones entre dos condiciones iniciales cercanas serán amplificadas exponencialmente en el tiempo. El péndulo doble provee una simple aunque dramática demostración de este comportamiento. Un péndulo doble está compuesto de dos péndulos en donde el segundo cuelga del extremo del primero. A pesar de su simplicidad, exhibe un comportamiento completamente impredecible. En este trabajo mostraremos que el mecanismo subyacente de este comportamiento, es decir, el crecimiento exponencial, puede ser evaluado experimentalmente para el péndulo doble.</a:t>
            </a:r>
            <a:endParaRPr sz="1700">
              <a:latin typeface="Arial"/>
              <a:ea typeface="Arial"/>
              <a:cs typeface="Arial"/>
              <a:sym typeface="Arial"/>
            </a:endParaRPr>
          </a:p>
          <a:p>
            <a:pPr indent="0" lvl="0" marL="0" rtl="0" algn="l">
              <a:lnSpc>
                <a:spcPct val="90000"/>
              </a:lnSpc>
              <a:spcBef>
                <a:spcPts val="0"/>
              </a:spcBef>
              <a:spcAft>
                <a:spcPts val="0"/>
              </a:spcAft>
              <a:buClr>
                <a:schemeClr val="dk1"/>
              </a:buClr>
              <a:buSzPts val="2500"/>
              <a:buNone/>
            </a:pPr>
            <a:r>
              <a:t/>
            </a:r>
            <a:endParaRPr/>
          </a:p>
        </p:txBody>
      </p:sp>
      <p:pic>
        <p:nvPicPr>
          <p:cNvPr id="210" name="Google Shape;210;p21"/>
          <p:cNvPicPr preferRelativeResize="0"/>
          <p:nvPr/>
        </p:nvPicPr>
        <p:blipFill>
          <a:blip r:embed="rId3">
            <a:alphaModFix/>
          </a:blip>
          <a:stretch>
            <a:fillRect/>
          </a:stretch>
        </p:blipFill>
        <p:spPr>
          <a:xfrm>
            <a:off x="6838382" y="3894923"/>
            <a:ext cx="2112510" cy="1371504"/>
          </a:xfrm>
          <a:prstGeom prst="rect">
            <a:avLst/>
          </a:prstGeom>
          <a:noFill/>
          <a:ln>
            <a:noFill/>
          </a:ln>
        </p:spPr>
      </p:pic>
      <p:pic>
        <p:nvPicPr>
          <p:cNvPr id="211" name="Google Shape;211;p21"/>
          <p:cNvPicPr preferRelativeResize="0"/>
          <p:nvPr/>
        </p:nvPicPr>
        <p:blipFill>
          <a:blip r:embed="rId4">
            <a:alphaModFix/>
          </a:blip>
          <a:stretch>
            <a:fillRect/>
          </a:stretch>
        </p:blipFill>
        <p:spPr>
          <a:xfrm>
            <a:off x="6091250" y="2956525"/>
            <a:ext cx="4621375" cy="3248301"/>
          </a:xfrm>
          <a:prstGeom prst="rect">
            <a:avLst/>
          </a:prstGeom>
          <a:noFill/>
          <a:ln>
            <a:noFill/>
          </a:ln>
        </p:spPr>
      </p:pic>
      <p:pic>
        <p:nvPicPr>
          <p:cNvPr id="212" name="Google Shape;212;p21"/>
          <p:cNvPicPr preferRelativeResize="0"/>
          <p:nvPr/>
        </p:nvPicPr>
        <p:blipFill>
          <a:blip r:embed="rId5">
            <a:alphaModFix/>
          </a:blip>
          <a:stretch>
            <a:fillRect/>
          </a:stretch>
        </p:blipFill>
        <p:spPr>
          <a:xfrm>
            <a:off x="1469875" y="2954634"/>
            <a:ext cx="4621375" cy="3252079"/>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p22"/>
          <p:cNvSpPr txBox="1"/>
          <p:nvPr>
            <p:ph type="title"/>
          </p:nvPr>
        </p:nvSpPr>
        <p:spPr>
          <a:xfrm>
            <a:off x="797257" y="2770054"/>
            <a:ext cx="7262100" cy="13200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lt1"/>
              </a:buClr>
              <a:buSzPts val="3800"/>
              <a:buFont typeface="Montserrat"/>
              <a:buNone/>
            </a:pPr>
            <a:r>
              <a:rPr lang="es-ES"/>
              <a:t>MARCO TEÓRICO</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sp>
        <p:nvSpPr>
          <p:cNvPr id="222" name="Google Shape;222;p23"/>
          <p:cNvSpPr txBox="1"/>
          <p:nvPr>
            <p:ph type="title"/>
          </p:nvPr>
        </p:nvSpPr>
        <p:spPr>
          <a:xfrm>
            <a:off x="833839" y="78578"/>
            <a:ext cx="10515600" cy="533637"/>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lt1"/>
              </a:buClr>
              <a:buSzPts val="2800"/>
              <a:buFont typeface="Montserrat"/>
              <a:buNone/>
            </a:pPr>
            <a:r>
              <a:rPr lang="es-ES"/>
              <a:t>Dinámica No Lineal / Espacio de Fases</a:t>
            </a:r>
            <a:endParaRPr/>
          </a:p>
        </p:txBody>
      </p:sp>
      <p:sp>
        <p:nvSpPr>
          <p:cNvPr id="223" name="Google Shape;223;p23"/>
          <p:cNvSpPr txBox="1"/>
          <p:nvPr>
            <p:ph idx="1" type="body"/>
          </p:nvPr>
        </p:nvSpPr>
        <p:spPr>
          <a:xfrm>
            <a:off x="1122188" y="1484500"/>
            <a:ext cx="1718100" cy="440100"/>
          </a:xfrm>
          <a:prstGeom prst="rect">
            <a:avLst/>
          </a:prstGeom>
          <a:noFill/>
          <a:ln>
            <a:noFill/>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just">
              <a:lnSpc>
                <a:spcPct val="90000"/>
              </a:lnSpc>
              <a:spcBef>
                <a:spcPts val="0"/>
              </a:spcBef>
              <a:spcAft>
                <a:spcPts val="0"/>
              </a:spcAft>
              <a:buClr>
                <a:schemeClr val="dk1"/>
              </a:buClr>
              <a:buSzPts val="2500"/>
              <a:buNone/>
            </a:pPr>
            <a:r>
              <a:rPr lang="es-ES">
                <a:highlight>
                  <a:srgbClr val="9FC5E8"/>
                </a:highlight>
              </a:rPr>
              <a:t>DINÁMICA</a:t>
            </a:r>
            <a:r>
              <a:rPr lang="es-ES"/>
              <a:t> </a:t>
            </a:r>
            <a:endParaRPr/>
          </a:p>
        </p:txBody>
      </p:sp>
      <p:cxnSp>
        <p:nvCxnSpPr>
          <p:cNvPr id="224" name="Google Shape;224;p23"/>
          <p:cNvCxnSpPr/>
          <p:nvPr/>
        </p:nvCxnSpPr>
        <p:spPr>
          <a:xfrm>
            <a:off x="2939963" y="1704550"/>
            <a:ext cx="1158900" cy="0"/>
          </a:xfrm>
          <a:prstGeom prst="straightConnector1">
            <a:avLst/>
          </a:prstGeom>
          <a:noFill/>
          <a:ln cap="flat" cmpd="sng" w="28575">
            <a:solidFill>
              <a:srgbClr val="0000FF"/>
            </a:solidFill>
            <a:prstDash val="solid"/>
            <a:round/>
            <a:headEnd len="med" w="med" type="none"/>
            <a:tailEnd len="med" w="med" type="triangle"/>
          </a:ln>
          <a:effectLst>
            <a:outerShdw blurRad="228600" rotWithShape="0" algn="bl">
              <a:srgbClr val="0000FF">
                <a:alpha val="76000"/>
              </a:srgbClr>
            </a:outerShdw>
          </a:effectLst>
        </p:spPr>
      </p:cxnSp>
      <p:sp>
        <p:nvSpPr>
          <p:cNvPr id="225" name="Google Shape;225;p23"/>
          <p:cNvSpPr txBox="1"/>
          <p:nvPr>
            <p:ph idx="1" type="body"/>
          </p:nvPr>
        </p:nvSpPr>
        <p:spPr>
          <a:xfrm>
            <a:off x="4198538" y="1484500"/>
            <a:ext cx="3160500" cy="440100"/>
          </a:xfrm>
          <a:prstGeom prst="rect">
            <a:avLst/>
          </a:prstGeom>
          <a:noFill/>
          <a:ln>
            <a:noFill/>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lnSpc>
                <a:spcPct val="90000"/>
              </a:lnSpc>
              <a:spcBef>
                <a:spcPts val="0"/>
              </a:spcBef>
              <a:spcAft>
                <a:spcPts val="0"/>
              </a:spcAft>
              <a:buClr>
                <a:schemeClr val="dk1"/>
              </a:buClr>
              <a:buSzPts val="2500"/>
              <a:buNone/>
            </a:pPr>
            <a:r>
              <a:rPr lang="es-ES">
                <a:highlight>
                  <a:srgbClr val="C9DAF8"/>
                </a:highlight>
              </a:rPr>
              <a:t>Tipos de Movimiento</a:t>
            </a:r>
            <a:r>
              <a:rPr lang="es-ES"/>
              <a:t> </a:t>
            </a:r>
            <a:endParaRPr/>
          </a:p>
        </p:txBody>
      </p:sp>
      <p:sp>
        <p:nvSpPr>
          <p:cNvPr id="226" name="Google Shape;226;p23"/>
          <p:cNvSpPr/>
          <p:nvPr/>
        </p:nvSpPr>
        <p:spPr>
          <a:xfrm>
            <a:off x="7458713" y="1045300"/>
            <a:ext cx="3611100" cy="1318500"/>
          </a:xfrm>
          <a:prstGeom prst="bracePair">
            <a:avLst/>
          </a:prstGeom>
          <a:noFill/>
          <a:ln cap="flat" cmpd="sng" w="19050">
            <a:solidFill>
              <a:srgbClr val="00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highlight>
                <a:srgbClr val="F9CB9C"/>
              </a:highlight>
            </a:endParaRPr>
          </a:p>
        </p:txBody>
      </p:sp>
      <p:sp>
        <p:nvSpPr>
          <p:cNvPr id="227" name="Google Shape;227;p23"/>
          <p:cNvSpPr txBox="1"/>
          <p:nvPr>
            <p:ph idx="1" type="body"/>
          </p:nvPr>
        </p:nvSpPr>
        <p:spPr>
          <a:xfrm>
            <a:off x="7585613" y="1046375"/>
            <a:ext cx="3357300" cy="440100"/>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chemeClr val="dk1"/>
              </a:buClr>
              <a:buSzPts val="2500"/>
              <a:buNone/>
            </a:pPr>
            <a:r>
              <a:rPr lang="es-ES" sz="2200">
                <a:latin typeface="Impact"/>
                <a:ea typeface="Impact"/>
                <a:cs typeface="Impact"/>
                <a:sym typeface="Impact"/>
              </a:rPr>
              <a:t>Estacionario-Equilibrio</a:t>
            </a:r>
            <a:endParaRPr sz="2200">
              <a:latin typeface="Impact"/>
              <a:ea typeface="Impact"/>
              <a:cs typeface="Impact"/>
              <a:sym typeface="Impact"/>
            </a:endParaRPr>
          </a:p>
        </p:txBody>
      </p:sp>
      <p:sp>
        <p:nvSpPr>
          <p:cNvPr id="228" name="Google Shape;228;p23"/>
          <p:cNvSpPr txBox="1"/>
          <p:nvPr>
            <p:ph idx="1" type="body"/>
          </p:nvPr>
        </p:nvSpPr>
        <p:spPr>
          <a:xfrm>
            <a:off x="7684013" y="1482513"/>
            <a:ext cx="3160500" cy="440100"/>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chemeClr val="dk1"/>
              </a:buClr>
              <a:buSzPts val="2500"/>
              <a:buNone/>
            </a:pPr>
            <a:r>
              <a:rPr lang="es-ES" sz="2200">
                <a:latin typeface="Impact"/>
                <a:ea typeface="Impact"/>
                <a:cs typeface="Impact"/>
                <a:sym typeface="Impact"/>
              </a:rPr>
              <a:t>Periódico o Cuasi</a:t>
            </a:r>
            <a:endParaRPr sz="2200">
              <a:latin typeface="Impact"/>
              <a:ea typeface="Impact"/>
              <a:cs typeface="Impact"/>
              <a:sym typeface="Impact"/>
            </a:endParaRPr>
          </a:p>
        </p:txBody>
      </p:sp>
      <p:sp>
        <p:nvSpPr>
          <p:cNvPr id="229" name="Google Shape;229;p23"/>
          <p:cNvSpPr txBox="1"/>
          <p:nvPr>
            <p:ph idx="1" type="body"/>
          </p:nvPr>
        </p:nvSpPr>
        <p:spPr>
          <a:xfrm>
            <a:off x="7684013" y="1922613"/>
            <a:ext cx="3160500" cy="440100"/>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chemeClr val="dk1"/>
              </a:buClr>
              <a:buSzPts val="2500"/>
              <a:buNone/>
            </a:pPr>
            <a:r>
              <a:rPr lang="es-ES" sz="2200">
                <a:latin typeface="Impact"/>
                <a:ea typeface="Impact"/>
                <a:cs typeface="Impact"/>
                <a:sym typeface="Impact"/>
              </a:rPr>
              <a:t>Caótico</a:t>
            </a:r>
            <a:r>
              <a:rPr lang="es-ES"/>
              <a:t> </a:t>
            </a:r>
            <a:endParaRPr/>
          </a:p>
        </p:txBody>
      </p:sp>
      <p:sp>
        <p:nvSpPr>
          <p:cNvPr id="230" name="Google Shape;230;p23"/>
          <p:cNvSpPr txBox="1"/>
          <p:nvPr>
            <p:ph idx="1" type="body"/>
          </p:nvPr>
        </p:nvSpPr>
        <p:spPr>
          <a:xfrm>
            <a:off x="928175" y="2662325"/>
            <a:ext cx="1341900" cy="440100"/>
          </a:xfrm>
          <a:prstGeom prst="rect">
            <a:avLst/>
          </a:prstGeom>
          <a:noFill/>
          <a:ln>
            <a:noFill/>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lnSpc>
                <a:spcPct val="90000"/>
              </a:lnSpc>
              <a:spcBef>
                <a:spcPts val="0"/>
              </a:spcBef>
              <a:spcAft>
                <a:spcPts val="0"/>
              </a:spcAft>
              <a:buClr>
                <a:schemeClr val="dk1"/>
              </a:buClr>
              <a:buSzPts val="2500"/>
              <a:buNone/>
            </a:pPr>
            <a:r>
              <a:rPr lang="es-ES">
                <a:highlight>
                  <a:srgbClr val="00FF00"/>
                </a:highlight>
              </a:rPr>
              <a:t>LINEAL</a:t>
            </a:r>
            <a:r>
              <a:rPr lang="es-ES"/>
              <a:t> </a:t>
            </a:r>
            <a:endParaRPr/>
          </a:p>
        </p:txBody>
      </p:sp>
      <p:sp>
        <p:nvSpPr>
          <p:cNvPr id="231" name="Google Shape;231;p23"/>
          <p:cNvSpPr txBox="1"/>
          <p:nvPr>
            <p:ph idx="1" type="body"/>
          </p:nvPr>
        </p:nvSpPr>
        <p:spPr>
          <a:xfrm>
            <a:off x="267875" y="3265500"/>
            <a:ext cx="2672100" cy="1318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None/>
            </a:pPr>
            <a:r>
              <a:rPr lang="es-ES" sz="2200">
                <a:solidFill>
                  <a:srgbClr val="6AA84F"/>
                </a:solidFill>
              </a:rPr>
              <a:t>1)</a:t>
            </a:r>
            <a:r>
              <a:rPr lang="es-ES" sz="2200"/>
              <a:t> </a:t>
            </a:r>
            <a:r>
              <a:rPr lang="es-ES" sz="2200"/>
              <a:t>Proporcionalidad</a:t>
            </a:r>
            <a:endParaRPr sz="2200"/>
          </a:p>
          <a:p>
            <a:pPr indent="0" lvl="0" marL="0" rtl="0" algn="l">
              <a:lnSpc>
                <a:spcPct val="90000"/>
              </a:lnSpc>
              <a:spcBef>
                <a:spcPts val="0"/>
              </a:spcBef>
              <a:spcAft>
                <a:spcPts val="0"/>
              </a:spcAft>
              <a:buNone/>
            </a:pPr>
            <a:r>
              <a:rPr lang="es-ES" sz="2200">
                <a:solidFill>
                  <a:srgbClr val="6AA84F"/>
                </a:solidFill>
              </a:rPr>
              <a:t>2)</a:t>
            </a:r>
            <a:r>
              <a:rPr lang="es-ES" sz="2200"/>
              <a:t> Aditividad</a:t>
            </a:r>
            <a:endParaRPr sz="2200"/>
          </a:p>
          <a:p>
            <a:pPr indent="0" lvl="0" marL="0" rtl="0" algn="l">
              <a:lnSpc>
                <a:spcPct val="90000"/>
              </a:lnSpc>
              <a:spcBef>
                <a:spcPts val="0"/>
              </a:spcBef>
              <a:spcAft>
                <a:spcPts val="0"/>
              </a:spcAft>
              <a:buNone/>
            </a:pPr>
            <a:r>
              <a:rPr lang="es-ES" sz="2200">
                <a:solidFill>
                  <a:srgbClr val="6AA84F"/>
                </a:solidFill>
              </a:rPr>
              <a:t>3)</a:t>
            </a:r>
            <a:r>
              <a:rPr lang="es-ES" sz="2200"/>
              <a:t> Replicación</a:t>
            </a:r>
            <a:endParaRPr sz="2200"/>
          </a:p>
          <a:p>
            <a:pPr indent="0" lvl="0" marL="0" rtl="0" algn="l">
              <a:lnSpc>
                <a:spcPct val="90000"/>
              </a:lnSpc>
              <a:spcBef>
                <a:spcPts val="0"/>
              </a:spcBef>
              <a:spcAft>
                <a:spcPts val="0"/>
              </a:spcAft>
              <a:buNone/>
            </a:pPr>
            <a:r>
              <a:rPr lang="es-ES" sz="2200">
                <a:solidFill>
                  <a:srgbClr val="6AA84F"/>
                </a:solidFill>
              </a:rPr>
              <a:t>4)</a:t>
            </a:r>
            <a:r>
              <a:rPr lang="es-ES" sz="2200"/>
              <a:t> Causa-Efecto</a:t>
            </a:r>
            <a:r>
              <a:rPr lang="es-ES" sz="2200"/>
              <a:t> </a:t>
            </a:r>
            <a:endParaRPr sz="2200"/>
          </a:p>
        </p:txBody>
      </p:sp>
      <p:sp>
        <p:nvSpPr>
          <p:cNvPr id="232" name="Google Shape;232;p23"/>
          <p:cNvSpPr txBox="1"/>
          <p:nvPr>
            <p:ph idx="1" type="body"/>
          </p:nvPr>
        </p:nvSpPr>
        <p:spPr>
          <a:xfrm>
            <a:off x="631775" y="4773650"/>
            <a:ext cx="1944300" cy="440100"/>
          </a:xfrm>
          <a:prstGeom prst="rect">
            <a:avLst/>
          </a:prstGeom>
          <a:noFill/>
          <a:ln>
            <a:noFill/>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lnSpc>
                <a:spcPct val="90000"/>
              </a:lnSpc>
              <a:spcBef>
                <a:spcPts val="0"/>
              </a:spcBef>
              <a:spcAft>
                <a:spcPts val="0"/>
              </a:spcAft>
              <a:buClr>
                <a:schemeClr val="dk1"/>
              </a:buClr>
              <a:buSzPts val="2500"/>
              <a:buNone/>
            </a:pPr>
            <a:r>
              <a:rPr lang="es-ES">
                <a:highlight>
                  <a:srgbClr val="00FF00"/>
                </a:highlight>
              </a:rPr>
              <a:t>NO </a:t>
            </a:r>
            <a:r>
              <a:rPr lang="es-ES">
                <a:highlight>
                  <a:srgbClr val="00FF00"/>
                </a:highlight>
              </a:rPr>
              <a:t>LINEAL </a:t>
            </a:r>
            <a:endParaRPr>
              <a:highlight>
                <a:srgbClr val="00FF00"/>
              </a:highlight>
            </a:endParaRPr>
          </a:p>
        </p:txBody>
      </p:sp>
      <p:sp>
        <p:nvSpPr>
          <p:cNvPr id="233" name="Google Shape;233;p23"/>
          <p:cNvSpPr txBox="1"/>
          <p:nvPr>
            <p:ph idx="1" type="body"/>
          </p:nvPr>
        </p:nvSpPr>
        <p:spPr>
          <a:xfrm>
            <a:off x="267875" y="5403400"/>
            <a:ext cx="3402000" cy="1318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None/>
            </a:pPr>
            <a:r>
              <a:rPr lang="es-ES" sz="2200">
                <a:solidFill>
                  <a:srgbClr val="6AA84F"/>
                </a:solidFill>
              </a:rPr>
              <a:t>1)</a:t>
            </a:r>
            <a:r>
              <a:rPr lang="es-ES" sz="2200"/>
              <a:t> No Proporcionalidad</a:t>
            </a:r>
            <a:endParaRPr sz="2200"/>
          </a:p>
          <a:p>
            <a:pPr indent="0" lvl="0" marL="0" rtl="0" algn="l">
              <a:lnSpc>
                <a:spcPct val="90000"/>
              </a:lnSpc>
              <a:spcBef>
                <a:spcPts val="0"/>
              </a:spcBef>
              <a:spcAft>
                <a:spcPts val="0"/>
              </a:spcAft>
              <a:buNone/>
            </a:pPr>
            <a:r>
              <a:rPr lang="es-ES" sz="2200">
                <a:solidFill>
                  <a:srgbClr val="6AA84F"/>
                </a:solidFill>
              </a:rPr>
              <a:t>2)</a:t>
            </a:r>
            <a:r>
              <a:rPr lang="es-ES" sz="2200"/>
              <a:t> Emergencia</a:t>
            </a:r>
            <a:endParaRPr sz="2200"/>
          </a:p>
          <a:p>
            <a:pPr indent="0" lvl="0" marL="0" rtl="0" algn="l">
              <a:lnSpc>
                <a:spcPct val="90000"/>
              </a:lnSpc>
              <a:spcBef>
                <a:spcPts val="0"/>
              </a:spcBef>
              <a:spcAft>
                <a:spcPts val="0"/>
              </a:spcAft>
              <a:buNone/>
            </a:pPr>
            <a:r>
              <a:rPr lang="es-ES" sz="2200">
                <a:solidFill>
                  <a:srgbClr val="6AA84F"/>
                </a:solidFill>
              </a:rPr>
              <a:t>3)</a:t>
            </a:r>
            <a:r>
              <a:rPr lang="es-ES" sz="2200"/>
              <a:t> Sensibilidad C.I.</a:t>
            </a:r>
            <a:endParaRPr sz="2200"/>
          </a:p>
          <a:p>
            <a:pPr indent="0" lvl="0" marL="0" rtl="0" algn="l">
              <a:lnSpc>
                <a:spcPct val="90000"/>
              </a:lnSpc>
              <a:spcBef>
                <a:spcPts val="0"/>
              </a:spcBef>
              <a:spcAft>
                <a:spcPts val="0"/>
              </a:spcAft>
              <a:buNone/>
            </a:pPr>
            <a:r>
              <a:rPr lang="es-ES" sz="2200">
                <a:solidFill>
                  <a:srgbClr val="6AA84F"/>
                </a:solidFill>
              </a:rPr>
              <a:t>4)</a:t>
            </a:r>
            <a:r>
              <a:rPr lang="es-ES" sz="2200"/>
              <a:t> Inestable-Impredecible</a:t>
            </a:r>
            <a:r>
              <a:rPr lang="es-ES" sz="2200"/>
              <a:t> </a:t>
            </a:r>
            <a:endParaRPr sz="2200"/>
          </a:p>
        </p:txBody>
      </p:sp>
      <p:sp>
        <p:nvSpPr>
          <p:cNvPr id="234" name="Google Shape;234;p23"/>
          <p:cNvSpPr txBox="1"/>
          <p:nvPr>
            <p:ph idx="1" type="body"/>
          </p:nvPr>
        </p:nvSpPr>
        <p:spPr>
          <a:xfrm>
            <a:off x="4799738" y="2747675"/>
            <a:ext cx="3160500" cy="440100"/>
          </a:xfrm>
          <a:prstGeom prst="rect">
            <a:avLst/>
          </a:prstGeom>
          <a:noFill/>
          <a:ln>
            <a:noFill/>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lnSpc>
                <a:spcPct val="90000"/>
              </a:lnSpc>
              <a:spcBef>
                <a:spcPts val="0"/>
              </a:spcBef>
              <a:spcAft>
                <a:spcPts val="0"/>
              </a:spcAft>
              <a:buClr>
                <a:schemeClr val="dk1"/>
              </a:buClr>
              <a:buSzPts val="2500"/>
              <a:buNone/>
            </a:pPr>
            <a:r>
              <a:rPr lang="es-ES">
                <a:solidFill>
                  <a:srgbClr val="CC0000"/>
                </a:solidFill>
              </a:rPr>
              <a:t>ESPACIO DE FASES</a:t>
            </a:r>
            <a:r>
              <a:rPr lang="es-ES">
                <a:solidFill>
                  <a:srgbClr val="CC0000"/>
                </a:solidFill>
              </a:rPr>
              <a:t> </a:t>
            </a:r>
            <a:endParaRPr>
              <a:solidFill>
                <a:srgbClr val="CC0000"/>
              </a:solidFill>
            </a:endParaRPr>
          </a:p>
        </p:txBody>
      </p:sp>
      <p:pic>
        <p:nvPicPr>
          <p:cNvPr id="235" name="Google Shape;235;p23"/>
          <p:cNvPicPr preferRelativeResize="0"/>
          <p:nvPr/>
        </p:nvPicPr>
        <p:blipFill>
          <a:blip r:embed="rId3">
            <a:alphaModFix/>
          </a:blip>
          <a:stretch>
            <a:fillRect/>
          </a:stretch>
        </p:blipFill>
        <p:spPr>
          <a:xfrm>
            <a:off x="3879138" y="3268875"/>
            <a:ext cx="4425025" cy="3312274"/>
          </a:xfrm>
          <a:prstGeom prst="rect">
            <a:avLst/>
          </a:prstGeom>
          <a:noFill/>
          <a:ln>
            <a:noFill/>
          </a:ln>
        </p:spPr>
      </p:pic>
      <p:sp>
        <p:nvSpPr>
          <p:cNvPr id="236" name="Google Shape;236;p23"/>
          <p:cNvSpPr txBox="1"/>
          <p:nvPr>
            <p:ph idx="1" type="body"/>
          </p:nvPr>
        </p:nvSpPr>
        <p:spPr>
          <a:xfrm>
            <a:off x="7913025" y="4512775"/>
            <a:ext cx="4497600" cy="440100"/>
          </a:xfrm>
          <a:prstGeom prst="rect">
            <a:avLst/>
          </a:prstGeom>
          <a:noFill/>
          <a:ln>
            <a:noFill/>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lnSpc>
                <a:spcPct val="90000"/>
              </a:lnSpc>
              <a:spcBef>
                <a:spcPts val="0"/>
              </a:spcBef>
              <a:spcAft>
                <a:spcPts val="0"/>
              </a:spcAft>
              <a:buClr>
                <a:schemeClr val="dk1"/>
              </a:buClr>
              <a:buSzPts val="2500"/>
              <a:buNone/>
            </a:pPr>
            <a:r>
              <a:rPr lang="es-ES">
                <a:highlight>
                  <a:srgbClr val="FFD966"/>
                </a:highlight>
              </a:rPr>
              <a:t>Estructura Fractal </a:t>
            </a:r>
            <a:r>
              <a:rPr lang="es-ES">
                <a:highlight>
                  <a:srgbClr val="FFD966"/>
                </a:highlight>
              </a:rPr>
              <a:t>∝</a:t>
            </a:r>
            <a:r>
              <a:rPr lang="es-ES">
                <a:highlight>
                  <a:srgbClr val="FFD966"/>
                </a:highlight>
              </a:rPr>
              <a:t> Caos</a:t>
            </a:r>
            <a:r>
              <a:rPr lang="es-ES"/>
              <a:t>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24"/>
          <p:cNvSpPr txBox="1"/>
          <p:nvPr>
            <p:ph type="title"/>
          </p:nvPr>
        </p:nvSpPr>
        <p:spPr>
          <a:xfrm>
            <a:off x="833839" y="78578"/>
            <a:ext cx="10515600" cy="533637"/>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lt1"/>
              </a:buClr>
              <a:buSzPts val="2800"/>
              <a:buFont typeface="Montserrat"/>
              <a:buNone/>
            </a:pPr>
            <a:r>
              <a:rPr lang="es-ES"/>
              <a:t>EXPONENTE DE LYAPUNOV</a:t>
            </a:r>
            <a:endParaRPr/>
          </a:p>
        </p:txBody>
      </p:sp>
      <p:pic>
        <p:nvPicPr>
          <p:cNvPr id="242" name="Google Shape;242;p24"/>
          <p:cNvPicPr preferRelativeResize="0"/>
          <p:nvPr/>
        </p:nvPicPr>
        <p:blipFill>
          <a:blip r:embed="rId3">
            <a:alphaModFix/>
          </a:blip>
          <a:stretch>
            <a:fillRect/>
          </a:stretch>
        </p:blipFill>
        <p:spPr>
          <a:xfrm>
            <a:off x="1206775" y="1851788"/>
            <a:ext cx="4889225" cy="3595775"/>
          </a:xfrm>
          <a:prstGeom prst="rect">
            <a:avLst/>
          </a:prstGeom>
          <a:noFill/>
          <a:ln>
            <a:noFill/>
          </a:ln>
        </p:spPr>
      </p:pic>
      <p:pic>
        <p:nvPicPr>
          <p:cNvPr descr="&lt;math xmlns=&quot;http://www.w3.org/1998/Math/MathML&quot;&gt;&lt;mi&gt;&amp;#x3B4;&lt;/mi&gt;&lt;mfenced&gt;&lt;mi&gt;t&lt;/mi&gt;&lt;/mfenced&gt;&lt;mo&gt;&amp;#xA0;&lt;/mo&gt;&lt;mo&gt;&amp;#x221D;&lt;/mo&gt;&lt;mo&gt;&amp;#xA0;&lt;/mo&gt;&lt;msup&gt;&lt;mi&gt;e&lt;/mi&gt;&lt;mrow&gt;&lt;mi&gt;&amp;#x3BB;&lt;/mi&gt;&lt;mi&gt;t&lt;/mi&gt;&lt;/mrow&gt;&lt;/msup&gt;&lt;/math&gt;" id="243" name="Google Shape;243;p24" title="delta open parentheses t close parentheses space proportional to space e to the power of lambda t end exponent"/>
          <p:cNvPicPr preferRelativeResize="0"/>
          <p:nvPr/>
        </p:nvPicPr>
        <p:blipFill>
          <a:blip r:embed="rId4">
            <a:alphaModFix/>
          </a:blip>
          <a:stretch>
            <a:fillRect/>
          </a:stretch>
        </p:blipFill>
        <p:spPr>
          <a:xfrm>
            <a:off x="8382088" y="1905663"/>
            <a:ext cx="1937225" cy="389825"/>
          </a:xfrm>
          <a:prstGeom prst="rect">
            <a:avLst/>
          </a:prstGeom>
          <a:noFill/>
          <a:ln>
            <a:noFill/>
          </a:ln>
        </p:spPr>
      </p:pic>
      <p:pic>
        <p:nvPicPr>
          <p:cNvPr descr="&lt;math xmlns=&quot;http://www.w3.org/1998/Math/MathML&quot;&gt;&lt;mi&gt;&amp;#x3BB;&lt;/mi&gt;&lt;mo&gt;&amp;#xA0;&lt;/mo&gt;&lt;mo&gt;=&lt;/mo&gt;&lt;mo&gt;&amp;#xA0;&lt;/mo&gt;&lt;munder&gt;&lt;mi&gt;lim&lt;/mi&gt;&lt;mrow&gt;&lt;mi&gt;t&lt;/mi&gt;&lt;mo&gt;&amp;#x2192;&lt;/mo&gt;&lt;mo&gt;&amp;#x221E;&lt;/mo&gt;&lt;/mrow&gt;&lt;/munder&gt;&lt;mfrac&gt;&lt;mn&gt;1&lt;/mn&gt;&lt;mi&gt;t&lt;/mi&gt;&lt;/mfrac&gt;&lt;mfenced open=&quot;|&quot; close=&quot;|&quot;&gt;&lt;mfrac&gt;&lt;mrow&gt;&lt;mi&gt;&amp;#x3B4;&lt;/mi&gt;&lt;mfenced&gt;&lt;mi&gt;t&lt;/mi&gt;&lt;/mfenced&gt;&lt;/mrow&gt;&lt;mrow&gt;&lt;mi&gt;&amp;#x3B4;&lt;/mi&gt;&lt;mfenced&gt;&lt;mn&gt;0&lt;/mn&gt;&lt;/mfenced&gt;&lt;/mrow&gt;&lt;/mfrac&gt;&lt;/mfenced&gt;&lt;/math&gt;" id="244" name="Google Shape;244;p24" title="lambda space equals space limit as t rightwards arrow infinity of 1 over t open vertical bar fraction numerator delta open parentheses t close parentheses over denominator delta open parentheses 0 close parentheses end fraction close vertical bar"/>
          <p:cNvPicPr preferRelativeResize="0"/>
          <p:nvPr/>
        </p:nvPicPr>
        <p:blipFill>
          <a:blip r:embed="rId5">
            <a:alphaModFix/>
          </a:blip>
          <a:stretch>
            <a:fillRect/>
          </a:stretch>
        </p:blipFill>
        <p:spPr>
          <a:xfrm>
            <a:off x="7681075" y="2544700"/>
            <a:ext cx="3229200" cy="1025909"/>
          </a:xfrm>
          <a:prstGeom prst="rect">
            <a:avLst/>
          </a:prstGeom>
          <a:noFill/>
          <a:ln>
            <a:noFill/>
          </a:ln>
        </p:spPr>
      </p:pic>
      <p:sp>
        <p:nvSpPr>
          <p:cNvPr id="245" name="Google Shape;245;p24"/>
          <p:cNvSpPr txBox="1"/>
          <p:nvPr/>
        </p:nvSpPr>
        <p:spPr>
          <a:xfrm>
            <a:off x="833850" y="978050"/>
            <a:ext cx="8976600" cy="507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s-ES" sz="2100"/>
              <a:t>¿Cómo cuantificar el comportamiento caótico?</a:t>
            </a:r>
            <a:endParaRPr sz="2100"/>
          </a:p>
        </p:txBody>
      </p:sp>
      <p:sp>
        <p:nvSpPr>
          <p:cNvPr id="246" name="Google Shape;246;p24"/>
          <p:cNvSpPr/>
          <p:nvPr/>
        </p:nvSpPr>
        <p:spPr>
          <a:xfrm>
            <a:off x="7209625" y="4576950"/>
            <a:ext cx="4172100" cy="15738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lt;math xmlns=&quot;http://www.w3.org/1998/Math/MathML&quot;&gt;&lt;mi&gt;&amp;#x3BB;&lt;/mi&gt;&lt;mo&gt;&amp;#xA0;&lt;/mo&gt;&lt;mo&gt;&amp;lt;&lt;/mo&gt;&lt;mo&gt;&amp;#xA0;&lt;/mo&gt;&lt;mn&gt;0&lt;/mn&gt;&lt;/math&gt;" id="247" name="Google Shape;247;p24" title="lambda space less than space 0"/>
          <p:cNvPicPr preferRelativeResize="0"/>
          <p:nvPr/>
        </p:nvPicPr>
        <p:blipFill>
          <a:blip r:embed="rId6">
            <a:alphaModFix/>
          </a:blip>
          <a:stretch>
            <a:fillRect/>
          </a:stretch>
        </p:blipFill>
        <p:spPr>
          <a:xfrm>
            <a:off x="7904638" y="4963250"/>
            <a:ext cx="889324" cy="258775"/>
          </a:xfrm>
          <a:prstGeom prst="rect">
            <a:avLst/>
          </a:prstGeom>
          <a:noFill/>
          <a:ln>
            <a:noFill/>
          </a:ln>
        </p:spPr>
      </p:pic>
      <p:pic>
        <p:nvPicPr>
          <p:cNvPr descr="&lt;math xmlns=&quot;http://www.w3.org/1998/Math/MathML&quot;&gt;&lt;mi&gt;&amp;#x3BB;&lt;/mi&gt;&lt;mo&gt;&amp;#xA0;&lt;/mo&gt;&lt;mo&gt;&amp;gt;&lt;/mo&gt;&lt;mo&gt;&amp;#xA0;&lt;/mo&gt;&lt;mn&gt;0&lt;/mn&gt;&lt;/math&gt;" id="248" name="Google Shape;248;p24" title="lambda space greater than space 0"/>
          <p:cNvPicPr preferRelativeResize="0"/>
          <p:nvPr/>
        </p:nvPicPr>
        <p:blipFill>
          <a:blip r:embed="rId7">
            <a:alphaModFix/>
          </a:blip>
          <a:stretch>
            <a:fillRect/>
          </a:stretch>
        </p:blipFill>
        <p:spPr>
          <a:xfrm>
            <a:off x="9771458" y="4963249"/>
            <a:ext cx="889429" cy="258775"/>
          </a:xfrm>
          <a:prstGeom prst="rect">
            <a:avLst/>
          </a:prstGeom>
          <a:noFill/>
          <a:ln>
            <a:noFill/>
          </a:ln>
        </p:spPr>
      </p:pic>
      <p:sp>
        <p:nvSpPr>
          <p:cNvPr id="249" name="Google Shape;249;p24"/>
          <p:cNvSpPr txBox="1"/>
          <p:nvPr/>
        </p:nvSpPr>
        <p:spPr>
          <a:xfrm>
            <a:off x="7712238" y="5423900"/>
            <a:ext cx="1391400" cy="507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s-ES" sz="2100"/>
              <a:t>periódico</a:t>
            </a:r>
            <a:endParaRPr sz="2100"/>
          </a:p>
        </p:txBody>
      </p:sp>
      <p:sp>
        <p:nvSpPr>
          <p:cNvPr id="250" name="Google Shape;250;p24"/>
          <p:cNvSpPr txBox="1"/>
          <p:nvPr/>
        </p:nvSpPr>
        <p:spPr>
          <a:xfrm>
            <a:off x="9579075" y="5423900"/>
            <a:ext cx="1391400" cy="507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s-ES" sz="2100"/>
              <a:t>caótico</a:t>
            </a:r>
            <a:endParaRPr sz="2100"/>
          </a:p>
        </p:txBody>
      </p:sp>
      <p:pic>
        <p:nvPicPr>
          <p:cNvPr descr="&lt;math xmlns=&quot;http://www.w3.org/1998/Math/MathML&quot;&gt;&lt;mi&gt;&amp;#x3BB;&lt;/mi&gt;&lt;mo&gt;&amp;#xA0;&lt;/mo&gt;&lt;mo&gt;:&lt;/mo&gt;&lt;/math&gt;" id="251" name="Google Shape;251;p24" title="lambda space colon"/>
          <p:cNvPicPr preferRelativeResize="0"/>
          <p:nvPr/>
        </p:nvPicPr>
        <p:blipFill>
          <a:blip r:embed="rId8">
            <a:alphaModFix/>
          </a:blip>
          <a:stretch>
            <a:fillRect/>
          </a:stretch>
        </p:blipFill>
        <p:spPr>
          <a:xfrm>
            <a:off x="7701500" y="3937724"/>
            <a:ext cx="420046" cy="258775"/>
          </a:xfrm>
          <a:prstGeom prst="rect">
            <a:avLst/>
          </a:prstGeom>
          <a:noFill/>
          <a:ln>
            <a:noFill/>
          </a:ln>
        </p:spPr>
      </p:pic>
      <p:sp>
        <p:nvSpPr>
          <p:cNvPr id="252" name="Google Shape;252;p24"/>
          <p:cNvSpPr txBox="1"/>
          <p:nvPr/>
        </p:nvSpPr>
        <p:spPr>
          <a:xfrm>
            <a:off x="8121550" y="3819813"/>
            <a:ext cx="3229200" cy="507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s-ES" sz="2100"/>
              <a:t>exponente de Lyapunov</a:t>
            </a:r>
            <a:endParaRPr sz="21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p25"/>
          <p:cNvSpPr txBox="1"/>
          <p:nvPr>
            <p:ph type="title"/>
          </p:nvPr>
        </p:nvSpPr>
        <p:spPr>
          <a:xfrm>
            <a:off x="797257" y="2770054"/>
            <a:ext cx="7262100" cy="13200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lt1"/>
              </a:buClr>
              <a:buSzPts val="3800"/>
              <a:buFont typeface="Montserrat"/>
              <a:buNone/>
            </a:pPr>
            <a:r>
              <a:rPr lang="es-ES"/>
              <a:t>METODOLOGÍA</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sp>
        <p:nvSpPr>
          <p:cNvPr id="262" name="Google Shape;262;p26"/>
          <p:cNvSpPr txBox="1"/>
          <p:nvPr>
            <p:ph type="title"/>
          </p:nvPr>
        </p:nvSpPr>
        <p:spPr>
          <a:xfrm>
            <a:off x="833839" y="78578"/>
            <a:ext cx="10515600" cy="5337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lt1"/>
              </a:buClr>
              <a:buSzPts val="2800"/>
              <a:buFont typeface="Montserrat"/>
              <a:buNone/>
            </a:pPr>
            <a:r>
              <a:rPr lang="es-ES"/>
              <a:t>MONTAJE EXPERIMENTAL</a:t>
            </a:r>
            <a:endParaRPr/>
          </a:p>
        </p:txBody>
      </p:sp>
      <p:pic>
        <p:nvPicPr>
          <p:cNvPr id="263" name="Google Shape;263;p26"/>
          <p:cNvPicPr preferRelativeResize="0"/>
          <p:nvPr/>
        </p:nvPicPr>
        <p:blipFill>
          <a:blip r:embed="rId3">
            <a:alphaModFix/>
          </a:blip>
          <a:stretch>
            <a:fillRect/>
          </a:stretch>
        </p:blipFill>
        <p:spPr>
          <a:xfrm>
            <a:off x="5856413" y="1271438"/>
            <a:ext cx="5686425" cy="5181600"/>
          </a:xfrm>
          <a:prstGeom prst="rect">
            <a:avLst/>
          </a:prstGeom>
          <a:noFill/>
          <a:ln>
            <a:noFill/>
          </a:ln>
        </p:spPr>
      </p:pic>
      <p:pic>
        <p:nvPicPr>
          <p:cNvPr id="264" name="Google Shape;264;p26"/>
          <p:cNvPicPr preferRelativeResize="0"/>
          <p:nvPr/>
        </p:nvPicPr>
        <p:blipFill rotWithShape="1">
          <a:blip r:embed="rId4">
            <a:alphaModFix/>
          </a:blip>
          <a:srcRect b="0" l="37576" r="21671" t="13284"/>
          <a:stretch/>
        </p:blipFill>
        <p:spPr>
          <a:xfrm>
            <a:off x="1390350" y="1362750"/>
            <a:ext cx="3838026" cy="459159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 name="Shape 268"/>
        <p:cNvGrpSpPr/>
        <p:nvPr/>
      </p:nvGrpSpPr>
      <p:grpSpPr>
        <a:xfrm>
          <a:off x="0" y="0"/>
          <a:ext cx="0" cy="0"/>
          <a:chOff x="0" y="0"/>
          <a:chExt cx="0" cy="0"/>
        </a:xfrm>
      </p:grpSpPr>
      <p:sp>
        <p:nvSpPr>
          <p:cNvPr id="269" name="Google Shape;269;p27"/>
          <p:cNvSpPr txBox="1"/>
          <p:nvPr>
            <p:ph type="title"/>
          </p:nvPr>
        </p:nvSpPr>
        <p:spPr>
          <a:xfrm>
            <a:off x="833839" y="78578"/>
            <a:ext cx="10515600" cy="533637"/>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lt1"/>
              </a:buClr>
              <a:buSzPts val="2800"/>
              <a:buFont typeface="Montserrat"/>
              <a:buNone/>
            </a:pPr>
            <a:r>
              <a:rPr lang="es-ES"/>
              <a:t>TRACKING Y TOMA DE DATOS</a:t>
            </a:r>
            <a:endParaRPr/>
          </a:p>
        </p:txBody>
      </p:sp>
      <p:pic>
        <p:nvPicPr>
          <p:cNvPr id="270" name="Google Shape;270;p27"/>
          <p:cNvPicPr preferRelativeResize="0"/>
          <p:nvPr/>
        </p:nvPicPr>
        <p:blipFill rotWithShape="1">
          <a:blip r:embed="rId3">
            <a:alphaModFix/>
          </a:blip>
          <a:srcRect b="0" l="0" r="0" t="0"/>
          <a:stretch/>
        </p:blipFill>
        <p:spPr>
          <a:xfrm>
            <a:off x="84842" y="791852"/>
            <a:ext cx="4477584" cy="3374796"/>
          </a:xfrm>
          <a:prstGeom prst="rect">
            <a:avLst/>
          </a:prstGeom>
          <a:noFill/>
          <a:ln>
            <a:noFill/>
          </a:ln>
        </p:spPr>
      </p:pic>
      <p:pic>
        <p:nvPicPr>
          <p:cNvPr id="271" name="Google Shape;271;p27"/>
          <p:cNvPicPr preferRelativeResize="0"/>
          <p:nvPr/>
        </p:nvPicPr>
        <p:blipFill rotWithShape="1">
          <a:blip r:embed="rId4">
            <a:alphaModFix/>
          </a:blip>
          <a:srcRect b="0" l="0" r="0" t="0"/>
          <a:stretch/>
        </p:blipFill>
        <p:spPr>
          <a:xfrm>
            <a:off x="3566318" y="792512"/>
            <a:ext cx="4464989" cy="3374136"/>
          </a:xfrm>
          <a:prstGeom prst="rect">
            <a:avLst/>
          </a:prstGeom>
          <a:noFill/>
          <a:ln>
            <a:noFill/>
          </a:ln>
        </p:spPr>
      </p:pic>
      <p:pic>
        <p:nvPicPr>
          <p:cNvPr id="272" name="Google Shape;272;p27"/>
          <p:cNvPicPr preferRelativeResize="0"/>
          <p:nvPr/>
        </p:nvPicPr>
        <p:blipFill rotWithShape="1">
          <a:blip r:embed="rId5">
            <a:alphaModFix/>
          </a:blip>
          <a:srcRect b="0" l="0" r="0" t="0"/>
          <a:stretch/>
        </p:blipFill>
        <p:spPr>
          <a:xfrm>
            <a:off x="84842" y="3056459"/>
            <a:ext cx="6260604" cy="3374136"/>
          </a:xfrm>
          <a:prstGeom prst="rect">
            <a:avLst/>
          </a:prstGeom>
          <a:noFill/>
          <a:ln>
            <a:noFill/>
          </a:ln>
        </p:spPr>
      </p:pic>
      <p:pic>
        <p:nvPicPr>
          <p:cNvPr id="273" name="Google Shape;273;p27"/>
          <p:cNvPicPr preferRelativeResize="0"/>
          <p:nvPr/>
        </p:nvPicPr>
        <p:blipFill rotWithShape="1">
          <a:blip r:embed="rId6">
            <a:alphaModFix/>
          </a:blip>
          <a:srcRect b="0" l="0" r="0" t="0"/>
          <a:stretch/>
        </p:blipFill>
        <p:spPr>
          <a:xfrm>
            <a:off x="8435552" y="2135894"/>
            <a:ext cx="3527883" cy="3445692"/>
          </a:xfrm>
          <a:prstGeom prst="rect">
            <a:avLst/>
          </a:prstGeom>
          <a:noFill/>
          <a:ln>
            <a:noFill/>
          </a:ln>
        </p:spPr>
      </p:pic>
      <p:sp>
        <p:nvSpPr>
          <p:cNvPr id="274" name="Google Shape;274;p27"/>
          <p:cNvSpPr txBox="1"/>
          <p:nvPr/>
        </p:nvSpPr>
        <p:spPr>
          <a:xfrm>
            <a:off x="2669418" y="791852"/>
            <a:ext cx="2260801" cy="523220"/>
          </a:xfrm>
          <a:prstGeom prst="rect">
            <a:avLst/>
          </a:prstGeom>
          <a:gradFill>
            <a:gsLst>
              <a:gs pos="0">
                <a:srgbClr val="213F76"/>
              </a:gs>
              <a:gs pos="50000">
                <a:srgbClr val="2F5CAB"/>
              </a:gs>
              <a:gs pos="100000">
                <a:srgbClr val="3A6FCD"/>
              </a:gs>
            </a:gsLst>
            <a:path path="circle">
              <a:fillToRect b="50%" l="50%" r="50%" t="50%"/>
            </a:path>
            <a:tileRect/>
          </a:gra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s-ES" sz="2800" u="none" cap="none" strike="noStrike">
                <a:solidFill>
                  <a:schemeClr val="lt1"/>
                </a:solidFill>
                <a:latin typeface="Arial"/>
                <a:ea typeface="Arial"/>
                <a:cs typeface="Arial"/>
                <a:sym typeface="Arial"/>
              </a:rPr>
              <a:t>TRACKING</a:t>
            </a:r>
            <a:endParaRPr/>
          </a:p>
        </p:txBody>
      </p:sp>
      <p:sp>
        <p:nvSpPr>
          <p:cNvPr id="275" name="Google Shape;275;p27"/>
          <p:cNvSpPr txBox="1"/>
          <p:nvPr/>
        </p:nvSpPr>
        <p:spPr>
          <a:xfrm>
            <a:off x="3432025" y="4637231"/>
            <a:ext cx="2260801" cy="400110"/>
          </a:xfrm>
          <a:prstGeom prst="rect">
            <a:avLst/>
          </a:prstGeom>
          <a:gradFill>
            <a:gsLst>
              <a:gs pos="0">
                <a:srgbClr val="213F76"/>
              </a:gs>
              <a:gs pos="50000">
                <a:srgbClr val="2F5CAB"/>
              </a:gs>
              <a:gs pos="100000">
                <a:srgbClr val="3A6FCD"/>
              </a:gs>
            </a:gsLst>
            <a:path path="circle">
              <a:fillToRect b="50%" l="50%" r="50%" t="50%"/>
            </a:path>
            <a:tileRect/>
          </a:gra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s-ES" sz="2000" u="none" cap="none" strike="noStrike">
                <a:solidFill>
                  <a:schemeClr val="lt1"/>
                </a:solidFill>
                <a:latin typeface="Arial"/>
                <a:ea typeface="Arial"/>
                <a:cs typeface="Arial"/>
                <a:sym typeface="Arial"/>
              </a:rPr>
              <a:t>TOMA DE DATOS</a:t>
            </a:r>
            <a:endParaRPr/>
          </a:p>
        </p:txBody>
      </p:sp>
      <p:sp>
        <p:nvSpPr>
          <p:cNvPr id="276" name="Google Shape;276;p27"/>
          <p:cNvSpPr txBox="1"/>
          <p:nvPr/>
        </p:nvSpPr>
        <p:spPr>
          <a:xfrm>
            <a:off x="9174302" y="1315072"/>
            <a:ext cx="2260801" cy="707886"/>
          </a:xfrm>
          <a:prstGeom prst="rect">
            <a:avLst/>
          </a:prstGeom>
          <a:gradFill>
            <a:gsLst>
              <a:gs pos="0">
                <a:srgbClr val="213F76"/>
              </a:gs>
              <a:gs pos="50000">
                <a:srgbClr val="2F5CAB"/>
              </a:gs>
              <a:gs pos="100000">
                <a:srgbClr val="3A6FCD"/>
              </a:gs>
            </a:gsLst>
            <a:path path="circle">
              <a:fillToRect b="50%" l="50%" r="50%" t="50%"/>
            </a:path>
            <a:tileRect/>
          </a:gra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s-ES" sz="2000" u="none" cap="none" strike="noStrike">
                <a:solidFill>
                  <a:schemeClr val="lt1"/>
                </a:solidFill>
                <a:latin typeface="Arial"/>
                <a:ea typeface="Arial"/>
                <a:cs typeface="Arial"/>
                <a:sym typeface="Arial"/>
              </a:rPr>
              <a:t>EJEMPLO DATOS LIMPIOS</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