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  <p:embeddedFont>
      <p:font typeface="Proxima Nova"/>
      <p:regular r:id="rId16"/>
      <p:bold r:id="rId17"/>
      <p:italic r:id="rId18"/>
      <p:boldItalic r:id="rId19"/>
    </p:embeddedFont>
    <p:embeddedFont>
      <p:font typeface="Proxima Nova Semibold"/>
      <p:regular r:id="rId20"/>
      <p:bold r:id="rId21"/>
      <p:boldItalic r:id="rId22"/>
    </p:embeddedFont>
    <p:embeddedFont>
      <p:font typeface="Fira Sans Extra Condensed SemiBold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Semibold-regular.fntdata"/><Relationship Id="rId22" Type="http://schemas.openxmlformats.org/officeDocument/2006/relationships/font" Target="fonts/ProximaNovaSemibold-boldItalic.fntdata"/><Relationship Id="rId21" Type="http://schemas.openxmlformats.org/officeDocument/2006/relationships/font" Target="fonts/ProximaNovaSemibold-bold.fntdata"/><Relationship Id="rId24" Type="http://schemas.openxmlformats.org/officeDocument/2006/relationships/font" Target="fonts/FiraSansExtraCondensedSemiBold-bold.fntdata"/><Relationship Id="rId23" Type="http://schemas.openxmlformats.org/officeDocument/2006/relationships/font" Target="fonts/FiraSansExtraCondensedSemiBol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FiraSansExtraCondensedSemiBold-boldItalic.fntdata"/><Relationship Id="rId25" Type="http://schemas.openxmlformats.org/officeDocument/2006/relationships/font" Target="fonts/FiraSansExtraCondensedSemiBol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19" Type="http://schemas.openxmlformats.org/officeDocument/2006/relationships/font" Target="fonts/ProximaNova-boldItalic.fntdata"/><Relationship Id="rId18" Type="http://schemas.openxmlformats.org/officeDocument/2006/relationships/font" Target="fonts/ProximaNova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Google Shape;4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e59479b63_0_7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ee59479b63_0_7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c8a61b89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c8a61b89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a65c9a01a_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ea65c9a01a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5bd4ccd94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5bd4ccd9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e39f307736_0_2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e39f307736_0_2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713100" y="1652925"/>
            <a:ext cx="5060400" cy="197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600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Fira Sans Extra Condensed SemiBold"/>
              <a:buNone/>
              <a:defRPr sz="5200">
                <a:solidFill>
                  <a:srgbClr val="191919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713100" y="3499725"/>
            <a:ext cx="4528800" cy="4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hasCustomPrompt="1" type="title"/>
          </p:nvPr>
        </p:nvSpPr>
        <p:spPr>
          <a:xfrm>
            <a:off x="1284000" y="1387300"/>
            <a:ext cx="6576000" cy="210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4900">
                <a:solidFill>
                  <a:srgbClr val="10112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1284000" y="32590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9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720000" y="2150850"/>
            <a:ext cx="506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720000" y="1337825"/>
            <a:ext cx="50676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720000" y="2903575"/>
            <a:ext cx="5067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720000" y="1215752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50">
                <a:solidFill>
                  <a:srgbClr val="434343"/>
                </a:solidFill>
              </a:defRPr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2" type="title"/>
          </p:nvPr>
        </p:nvSpPr>
        <p:spPr>
          <a:xfrm>
            <a:off x="1596700" y="2112197"/>
            <a:ext cx="2742600" cy="5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b="0"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3" type="title"/>
          </p:nvPr>
        </p:nvSpPr>
        <p:spPr>
          <a:xfrm>
            <a:off x="4804747" y="2112197"/>
            <a:ext cx="2742600" cy="5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b="0"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subTitle"/>
          </p:nvPr>
        </p:nvSpPr>
        <p:spPr>
          <a:xfrm>
            <a:off x="4923247" y="2599822"/>
            <a:ext cx="2505600" cy="101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" name="Google Shape;23;p5"/>
          <p:cNvSpPr txBox="1"/>
          <p:nvPr>
            <p:ph idx="4" type="subTitle"/>
          </p:nvPr>
        </p:nvSpPr>
        <p:spPr>
          <a:xfrm>
            <a:off x="1715375" y="2599822"/>
            <a:ext cx="2505600" cy="101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idx="1" type="body"/>
          </p:nvPr>
        </p:nvSpPr>
        <p:spPr>
          <a:xfrm>
            <a:off x="720000" y="1843250"/>
            <a:ext cx="4117800" cy="261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>
                <a:solidFill>
                  <a:srgbClr val="434343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28" name="Google Shape;28;p7"/>
          <p:cNvSpPr txBox="1"/>
          <p:nvPr>
            <p:ph type="title"/>
          </p:nvPr>
        </p:nvSpPr>
        <p:spPr>
          <a:xfrm>
            <a:off x="720000" y="1015750"/>
            <a:ext cx="4294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720000" y="367423"/>
            <a:ext cx="7704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" name="Google Shape;33;p9"/>
          <p:cNvSpPr txBox="1"/>
          <p:nvPr>
            <p:ph idx="1" type="subTitle"/>
          </p:nvPr>
        </p:nvSpPr>
        <p:spPr>
          <a:xfrm>
            <a:off x="2241550" y="1348750"/>
            <a:ext cx="4661100" cy="16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/>
          <p:nvPr>
            <p:ph type="title"/>
          </p:nvPr>
        </p:nvSpPr>
        <p:spPr>
          <a:xfrm>
            <a:off x="720000" y="3862050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E2A47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42" name="Google Shape;42;p13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5"/>
          <p:cNvSpPr/>
          <p:nvPr/>
        </p:nvSpPr>
        <p:spPr>
          <a:xfrm>
            <a:off x="-1952125" y="-1947375"/>
            <a:ext cx="3905100" cy="39051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5"/>
          <p:cNvSpPr/>
          <p:nvPr/>
        </p:nvSpPr>
        <p:spPr>
          <a:xfrm>
            <a:off x="4625725" y="-2770061"/>
            <a:ext cx="5700300" cy="57003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5"/>
          <p:cNvSpPr txBox="1"/>
          <p:nvPr>
            <p:ph type="ctrTitle"/>
          </p:nvPr>
        </p:nvSpPr>
        <p:spPr>
          <a:xfrm>
            <a:off x="713100" y="1652925"/>
            <a:ext cx="5060400" cy="197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 gravedad en un péndulo</a:t>
            </a:r>
            <a:endParaRPr/>
          </a:p>
        </p:txBody>
      </p:sp>
      <p:sp>
        <p:nvSpPr>
          <p:cNvPr id="51" name="Google Shape;51;p15"/>
          <p:cNvSpPr txBox="1"/>
          <p:nvPr>
            <p:ph idx="1" type="subTitle"/>
          </p:nvPr>
        </p:nvSpPr>
        <p:spPr>
          <a:xfrm>
            <a:off x="713100" y="3499725"/>
            <a:ext cx="4528800" cy="4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Luis Gabriel Flórez Cerezo, Rafael Dario Isaacs Torres,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Andrés Felipe Pinto Arévalo.</a:t>
            </a:r>
            <a:endParaRPr/>
          </a:p>
        </p:txBody>
      </p:sp>
      <p:grpSp>
        <p:nvGrpSpPr>
          <p:cNvPr id="52" name="Google Shape;52;p15"/>
          <p:cNvGrpSpPr/>
          <p:nvPr/>
        </p:nvGrpSpPr>
        <p:grpSpPr>
          <a:xfrm>
            <a:off x="5457418" y="-427855"/>
            <a:ext cx="3448641" cy="4237212"/>
            <a:chOff x="5457418" y="-427855"/>
            <a:chExt cx="3448641" cy="4237212"/>
          </a:xfrm>
        </p:grpSpPr>
        <p:sp>
          <p:nvSpPr>
            <p:cNvPr id="53" name="Google Shape;53;p15"/>
            <p:cNvSpPr/>
            <p:nvPr/>
          </p:nvSpPr>
          <p:spPr>
            <a:xfrm>
              <a:off x="6330036" y="3165257"/>
              <a:ext cx="644100" cy="644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15"/>
            <p:cNvSpPr/>
            <p:nvPr/>
          </p:nvSpPr>
          <p:spPr>
            <a:xfrm>
              <a:off x="6974011" y="3165257"/>
              <a:ext cx="644100" cy="64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15"/>
            <p:cNvSpPr/>
            <p:nvPr/>
          </p:nvSpPr>
          <p:spPr>
            <a:xfrm>
              <a:off x="7617985" y="3165257"/>
              <a:ext cx="644100" cy="64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5"/>
            <p:cNvSpPr/>
            <p:nvPr/>
          </p:nvSpPr>
          <p:spPr>
            <a:xfrm>
              <a:off x="8261960" y="3165257"/>
              <a:ext cx="644100" cy="64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5457418" y="2995302"/>
              <a:ext cx="644100" cy="644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8" name="Google Shape;58;p15"/>
            <p:cNvCxnSpPr/>
            <p:nvPr/>
          </p:nvCxnSpPr>
          <p:spPr>
            <a:xfrm rot="10800000">
              <a:off x="6651432" y="-397855"/>
              <a:ext cx="600" cy="35631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9" name="Google Shape;59;p15"/>
            <p:cNvCxnSpPr/>
            <p:nvPr/>
          </p:nvCxnSpPr>
          <p:spPr>
            <a:xfrm rot="10800000">
              <a:off x="7296002" y="-410155"/>
              <a:ext cx="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0" name="Google Shape;60;p15"/>
            <p:cNvCxnSpPr/>
            <p:nvPr/>
          </p:nvCxnSpPr>
          <p:spPr>
            <a:xfrm rot="10800000">
              <a:off x="7939972" y="-427855"/>
              <a:ext cx="0" cy="35931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" name="Google Shape;61;p15"/>
            <p:cNvCxnSpPr/>
            <p:nvPr/>
          </p:nvCxnSpPr>
          <p:spPr>
            <a:xfrm rot="10800000">
              <a:off x="8579141" y="-404755"/>
              <a:ext cx="4800" cy="35700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" name="Google Shape;62;p15"/>
            <p:cNvCxnSpPr>
              <a:endCxn id="57" idx="0"/>
            </p:cNvCxnSpPr>
            <p:nvPr/>
          </p:nvCxnSpPr>
          <p:spPr>
            <a:xfrm flipH="1">
              <a:off x="5779468" y="-386898"/>
              <a:ext cx="872100" cy="33822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" name="Google Shape;63;p15"/>
            <p:cNvCxnSpPr/>
            <p:nvPr/>
          </p:nvCxnSpPr>
          <p:spPr>
            <a:xfrm flipH="1">
              <a:off x="6652098" y="-410243"/>
              <a:ext cx="9330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" name="Google Shape;64;p15"/>
            <p:cNvCxnSpPr/>
            <p:nvPr/>
          </p:nvCxnSpPr>
          <p:spPr>
            <a:xfrm flipH="1" rot="10800000">
              <a:off x="7296011" y="-410155"/>
              <a:ext cx="9360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" name="Google Shape;65;p15"/>
            <p:cNvCxnSpPr/>
            <p:nvPr/>
          </p:nvCxnSpPr>
          <p:spPr>
            <a:xfrm flipH="1" rot="10800000">
              <a:off x="7939980" y="-392755"/>
              <a:ext cx="102000" cy="35580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" name="Google Shape;66;p15"/>
            <p:cNvCxnSpPr/>
            <p:nvPr/>
          </p:nvCxnSpPr>
          <p:spPr>
            <a:xfrm flipH="1" rot="10800000">
              <a:off x="8583950" y="-410155"/>
              <a:ext cx="7710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" name="Google Shape;67;p15"/>
            <p:cNvCxnSpPr>
              <a:endCxn id="57" idx="0"/>
            </p:cNvCxnSpPr>
            <p:nvPr/>
          </p:nvCxnSpPr>
          <p:spPr>
            <a:xfrm flipH="1">
              <a:off x="5779468" y="-427698"/>
              <a:ext cx="761100" cy="34230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8" name="Google Shape;68;p15"/>
          <p:cNvGrpSpPr/>
          <p:nvPr/>
        </p:nvGrpSpPr>
        <p:grpSpPr>
          <a:xfrm rot="-1992218">
            <a:off x="-1238131" y="-2202364"/>
            <a:ext cx="3453696" cy="3515591"/>
            <a:chOff x="4743868" y="-427855"/>
            <a:chExt cx="4162191" cy="4237212"/>
          </a:xfrm>
        </p:grpSpPr>
        <p:sp>
          <p:nvSpPr>
            <p:cNvPr id="69" name="Google Shape;69;p15"/>
            <p:cNvSpPr/>
            <p:nvPr/>
          </p:nvSpPr>
          <p:spPr>
            <a:xfrm>
              <a:off x="6330036" y="3165257"/>
              <a:ext cx="644100" cy="644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6974011" y="3165257"/>
              <a:ext cx="644100" cy="64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7617985" y="3165257"/>
              <a:ext cx="644100" cy="64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8261960" y="3165257"/>
              <a:ext cx="644100" cy="64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5457418" y="2995302"/>
              <a:ext cx="644100" cy="644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4" name="Google Shape;74;p15"/>
            <p:cNvCxnSpPr/>
            <p:nvPr/>
          </p:nvCxnSpPr>
          <p:spPr>
            <a:xfrm rot="10800000">
              <a:off x="6651432" y="-397855"/>
              <a:ext cx="600" cy="35631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5" name="Google Shape;75;p15"/>
            <p:cNvCxnSpPr/>
            <p:nvPr/>
          </p:nvCxnSpPr>
          <p:spPr>
            <a:xfrm rot="10800000">
              <a:off x="7296002" y="-410155"/>
              <a:ext cx="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" name="Google Shape;76;p15"/>
            <p:cNvCxnSpPr/>
            <p:nvPr/>
          </p:nvCxnSpPr>
          <p:spPr>
            <a:xfrm rot="10800000">
              <a:off x="7939972" y="-427855"/>
              <a:ext cx="0" cy="35931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7" name="Google Shape;77;p15"/>
            <p:cNvCxnSpPr/>
            <p:nvPr/>
          </p:nvCxnSpPr>
          <p:spPr>
            <a:xfrm rot="10800000">
              <a:off x="8579141" y="-404755"/>
              <a:ext cx="4800" cy="35700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8" name="Google Shape;78;p15"/>
            <p:cNvCxnSpPr>
              <a:endCxn id="73" idx="0"/>
            </p:cNvCxnSpPr>
            <p:nvPr/>
          </p:nvCxnSpPr>
          <p:spPr>
            <a:xfrm rot="1992604">
              <a:off x="5654364" y="-349517"/>
              <a:ext cx="1122309" cy="3307437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" name="Google Shape;79;p15"/>
            <p:cNvCxnSpPr/>
            <p:nvPr/>
          </p:nvCxnSpPr>
          <p:spPr>
            <a:xfrm flipH="1">
              <a:off x="6652098" y="-410243"/>
              <a:ext cx="9330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0" name="Google Shape;80;p15"/>
            <p:cNvCxnSpPr/>
            <p:nvPr/>
          </p:nvCxnSpPr>
          <p:spPr>
            <a:xfrm flipH="1" rot="10800000">
              <a:off x="7296011" y="-410155"/>
              <a:ext cx="9360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" name="Google Shape;81;p15"/>
            <p:cNvCxnSpPr/>
            <p:nvPr/>
          </p:nvCxnSpPr>
          <p:spPr>
            <a:xfrm flipH="1" rot="10800000">
              <a:off x="7939980" y="-392755"/>
              <a:ext cx="102000" cy="35580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2" name="Google Shape;82;p15"/>
            <p:cNvCxnSpPr/>
            <p:nvPr/>
          </p:nvCxnSpPr>
          <p:spPr>
            <a:xfrm flipH="1" rot="10800000">
              <a:off x="8583950" y="-410155"/>
              <a:ext cx="77100" cy="3575400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" name="Google Shape;83;p15"/>
            <p:cNvCxnSpPr>
              <a:endCxn id="73" idx="0"/>
            </p:cNvCxnSpPr>
            <p:nvPr/>
          </p:nvCxnSpPr>
          <p:spPr>
            <a:xfrm rot="1992052">
              <a:off x="5541200" y="-356686"/>
              <a:ext cx="1237637" cy="3280976"/>
            </a:xfrm>
            <a:prstGeom prst="straightConnector1">
              <a:avLst/>
            </a:prstGeom>
            <a:noFill/>
            <a:ln cap="flat" cmpd="sng" w="9525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4" name="Google Shape;84;p15"/>
          <p:cNvSpPr/>
          <p:nvPr/>
        </p:nvSpPr>
        <p:spPr>
          <a:xfrm>
            <a:off x="2403825" y="4277550"/>
            <a:ext cx="3905100" cy="39051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1277400" y="445025"/>
            <a:ext cx="7059900" cy="4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/>
              <a:t>Introducción </a:t>
            </a:r>
            <a:endParaRPr/>
          </a:p>
        </p:txBody>
      </p:sp>
      <p:grpSp>
        <p:nvGrpSpPr>
          <p:cNvPr id="90" name="Google Shape;90;p16"/>
          <p:cNvGrpSpPr/>
          <p:nvPr/>
        </p:nvGrpSpPr>
        <p:grpSpPr>
          <a:xfrm>
            <a:off x="4359452" y="4083166"/>
            <a:ext cx="414498" cy="396712"/>
            <a:chOff x="2110550" y="1791300"/>
            <a:chExt cx="1198663" cy="1147231"/>
          </a:xfrm>
        </p:grpSpPr>
        <p:sp>
          <p:nvSpPr>
            <p:cNvPr id="91" name="Google Shape;91;p16"/>
            <p:cNvSpPr/>
            <p:nvPr/>
          </p:nvSpPr>
          <p:spPr>
            <a:xfrm>
              <a:off x="2110550" y="1827326"/>
              <a:ext cx="1198663" cy="1111205"/>
            </a:xfrm>
            <a:custGeom>
              <a:rect b="b" l="l" r="r" t="t"/>
              <a:pathLst>
                <a:path extrusionOk="0" h="14281" w="15405">
                  <a:moveTo>
                    <a:pt x="9382" y="7581"/>
                  </a:moveTo>
                  <a:lnTo>
                    <a:pt x="11029" y="8259"/>
                  </a:lnTo>
                  <a:lnTo>
                    <a:pt x="10861" y="8674"/>
                  </a:lnTo>
                  <a:cubicBezTo>
                    <a:pt x="10777" y="8875"/>
                    <a:pt x="10567" y="9004"/>
                    <a:pt x="10356" y="9004"/>
                  </a:cubicBezTo>
                  <a:cubicBezTo>
                    <a:pt x="10292" y="9004"/>
                    <a:pt x="10228" y="8992"/>
                    <a:pt x="10167" y="8967"/>
                  </a:cubicBezTo>
                  <a:lnTo>
                    <a:pt x="9489" y="8690"/>
                  </a:lnTo>
                  <a:cubicBezTo>
                    <a:pt x="9228" y="8581"/>
                    <a:pt x="9104" y="8273"/>
                    <a:pt x="9212" y="8012"/>
                  </a:cubicBezTo>
                  <a:lnTo>
                    <a:pt x="9382" y="7581"/>
                  </a:lnTo>
                  <a:close/>
                  <a:moveTo>
                    <a:pt x="9705" y="11216"/>
                  </a:moveTo>
                  <a:lnTo>
                    <a:pt x="9705" y="12017"/>
                  </a:lnTo>
                  <a:lnTo>
                    <a:pt x="8164" y="12017"/>
                  </a:lnTo>
                  <a:lnTo>
                    <a:pt x="8164" y="11216"/>
                  </a:lnTo>
                  <a:close/>
                  <a:moveTo>
                    <a:pt x="11937" y="1"/>
                  </a:moveTo>
                  <a:cubicBezTo>
                    <a:pt x="11928" y="1"/>
                    <a:pt x="11918" y="1"/>
                    <a:pt x="11908" y="2"/>
                  </a:cubicBezTo>
                  <a:cubicBezTo>
                    <a:pt x="10690" y="94"/>
                    <a:pt x="9643" y="849"/>
                    <a:pt x="9166" y="1989"/>
                  </a:cubicBezTo>
                  <a:cubicBezTo>
                    <a:pt x="9012" y="2389"/>
                    <a:pt x="8920" y="2790"/>
                    <a:pt x="8920" y="3190"/>
                  </a:cubicBezTo>
                  <a:lnTo>
                    <a:pt x="8920" y="7133"/>
                  </a:lnTo>
                  <a:lnTo>
                    <a:pt x="8657" y="7780"/>
                  </a:lnTo>
                  <a:cubicBezTo>
                    <a:pt x="8411" y="8351"/>
                    <a:pt x="8688" y="9013"/>
                    <a:pt x="9273" y="9244"/>
                  </a:cubicBezTo>
                  <a:lnTo>
                    <a:pt x="9320" y="9259"/>
                  </a:lnTo>
                  <a:lnTo>
                    <a:pt x="8750" y="10615"/>
                  </a:lnTo>
                  <a:lnTo>
                    <a:pt x="7872" y="10615"/>
                  </a:lnTo>
                  <a:cubicBezTo>
                    <a:pt x="7702" y="10615"/>
                    <a:pt x="7564" y="10754"/>
                    <a:pt x="7564" y="10923"/>
                  </a:cubicBezTo>
                  <a:lnTo>
                    <a:pt x="7564" y="12017"/>
                  </a:lnTo>
                  <a:lnTo>
                    <a:pt x="308" y="12017"/>
                  </a:lnTo>
                  <a:cubicBezTo>
                    <a:pt x="139" y="12017"/>
                    <a:pt x="0" y="12155"/>
                    <a:pt x="0" y="12325"/>
                  </a:cubicBezTo>
                  <a:lnTo>
                    <a:pt x="0" y="13989"/>
                  </a:lnTo>
                  <a:cubicBezTo>
                    <a:pt x="0" y="14158"/>
                    <a:pt x="139" y="14281"/>
                    <a:pt x="308" y="14281"/>
                  </a:cubicBezTo>
                  <a:lnTo>
                    <a:pt x="6178" y="14281"/>
                  </a:lnTo>
                  <a:cubicBezTo>
                    <a:pt x="6347" y="14281"/>
                    <a:pt x="6486" y="14158"/>
                    <a:pt x="6486" y="13989"/>
                  </a:cubicBezTo>
                  <a:cubicBezTo>
                    <a:pt x="6486" y="13819"/>
                    <a:pt x="6347" y="13681"/>
                    <a:pt x="6178" y="13681"/>
                  </a:cubicBezTo>
                  <a:lnTo>
                    <a:pt x="601" y="13681"/>
                  </a:lnTo>
                  <a:lnTo>
                    <a:pt x="601" y="12617"/>
                  </a:lnTo>
                  <a:lnTo>
                    <a:pt x="14742" y="12617"/>
                  </a:lnTo>
                  <a:lnTo>
                    <a:pt x="14742" y="13681"/>
                  </a:lnTo>
                  <a:lnTo>
                    <a:pt x="8811" y="13681"/>
                  </a:lnTo>
                  <a:cubicBezTo>
                    <a:pt x="8642" y="13681"/>
                    <a:pt x="8519" y="13819"/>
                    <a:pt x="8519" y="13989"/>
                  </a:cubicBezTo>
                  <a:cubicBezTo>
                    <a:pt x="8519" y="14158"/>
                    <a:pt x="8642" y="14281"/>
                    <a:pt x="8811" y="14281"/>
                  </a:cubicBezTo>
                  <a:lnTo>
                    <a:pt x="15050" y="14281"/>
                  </a:lnTo>
                  <a:cubicBezTo>
                    <a:pt x="15204" y="14281"/>
                    <a:pt x="15342" y="14158"/>
                    <a:pt x="15342" y="13989"/>
                  </a:cubicBezTo>
                  <a:lnTo>
                    <a:pt x="15342" y="12325"/>
                  </a:lnTo>
                  <a:cubicBezTo>
                    <a:pt x="15342" y="12155"/>
                    <a:pt x="15204" y="12017"/>
                    <a:pt x="15050" y="12017"/>
                  </a:cubicBezTo>
                  <a:lnTo>
                    <a:pt x="10306" y="12017"/>
                  </a:lnTo>
                  <a:lnTo>
                    <a:pt x="10306" y="10923"/>
                  </a:lnTo>
                  <a:cubicBezTo>
                    <a:pt x="10306" y="10754"/>
                    <a:pt x="10167" y="10615"/>
                    <a:pt x="9998" y="10615"/>
                  </a:cubicBezTo>
                  <a:lnTo>
                    <a:pt x="9397" y="10615"/>
                  </a:lnTo>
                  <a:lnTo>
                    <a:pt x="9875" y="9491"/>
                  </a:lnTo>
                  <a:lnTo>
                    <a:pt x="9936" y="9522"/>
                  </a:lnTo>
                  <a:cubicBezTo>
                    <a:pt x="10072" y="9577"/>
                    <a:pt x="10215" y="9603"/>
                    <a:pt x="10356" y="9603"/>
                  </a:cubicBezTo>
                  <a:cubicBezTo>
                    <a:pt x="10804" y="9603"/>
                    <a:pt x="11239" y="9339"/>
                    <a:pt x="11415" y="8905"/>
                  </a:cubicBezTo>
                  <a:lnTo>
                    <a:pt x="11676" y="8259"/>
                  </a:lnTo>
                  <a:lnTo>
                    <a:pt x="14449" y="5424"/>
                  </a:lnTo>
                  <a:lnTo>
                    <a:pt x="14465" y="5408"/>
                  </a:lnTo>
                  <a:cubicBezTo>
                    <a:pt x="14742" y="5116"/>
                    <a:pt x="14958" y="4792"/>
                    <a:pt x="15096" y="4422"/>
                  </a:cubicBezTo>
                  <a:cubicBezTo>
                    <a:pt x="15328" y="3853"/>
                    <a:pt x="15404" y="3237"/>
                    <a:pt x="15297" y="2635"/>
                  </a:cubicBezTo>
                  <a:cubicBezTo>
                    <a:pt x="15188" y="2066"/>
                    <a:pt x="14927" y="1526"/>
                    <a:pt x="14541" y="1080"/>
                  </a:cubicBezTo>
                  <a:cubicBezTo>
                    <a:pt x="14482" y="1012"/>
                    <a:pt x="14400" y="977"/>
                    <a:pt x="14314" y="977"/>
                  </a:cubicBezTo>
                  <a:cubicBezTo>
                    <a:pt x="14245" y="977"/>
                    <a:pt x="14173" y="1001"/>
                    <a:pt x="14110" y="1049"/>
                  </a:cubicBezTo>
                  <a:cubicBezTo>
                    <a:pt x="13987" y="1157"/>
                    <a:pt x="13987" y="1358"/>
                    <a:pt x="14095" y="1481"/>
                  </a:cubicBezTo>
                  <a:cubicBezTo>
                    <a:pt x="14757" y="2220"/>
                    <a:pt x="14927" y="3268"/>
                    <a:pt x="14541" y="4192"/>
                  </a:cubicBezTo>
                  <a:cubicBezTo>
                    <a:pt x="14418" y="4500"/>
                    <a:pt x="14249" y="4777"/>
                    <a:pt x="14018" y="5008"/>
                  </a:cubicBezTo>
                  <a:lnTo>
                    <a:pt x="14003" y="5024"/>
                  </a:lnTo>
                  <a:lnTo>
                    <a:pt x="11337" y="7735"/>
                  </a:lnTo>
                  <a:lnTo>
                    <a:pt x="9520" y="6995"/>
                  </a:lnTo>
                  <a:lnTo>
                    <a:pt x="9520" y="3190"/>
                  </a:lnTo>
                  <a:cubicBezTo>
                    <a:pt x="9520" y="2867"/>
                    <a:pt x="9597" y="2543"/>
                    <a:pt x="9721" y="2220"/>
                  </a:cubicBezTo>
                  <a:cubicBezTo>
                    <a:pt x="10105" y="1296"/>
                    <a:pt x="10953" y="680"/>
                    <a:pt x="11954" y="602"/>
                  </a:cubicBezTo>
                  <a:cubicBezTo>
                    <a:pt x="12108" y="587"/>
                    <a:pt x="12247" y="448"/>
                    <a:pt x="12231" y="279"/>
                  </a:cubicBezTo>
                  <a:cubicBezTo>
                    <a:pt x="12217" y="119"/>
                    <a:pt x="12093" y="1"/>
                    <a:pt x="119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110550" y="1958048"/>
              <a:ext cx="618512" cy="396831"/>
            </a:xfrm>
            <a:custGeom>
              <a:rect b="b" l="l" r="r" t="t"/>
              <a:pathLst>
                <a:path extrusionOk="0" h="5100" w="7949">
                  <a:moveTo>
                    <a:pt x="6455" y="602"/>
                  </a:moveTo>
                  <a:cubicBezTo>
                    <a:pt x="6948" y="602"/>
                    <a:pt x="7348" y="1002"/>
                    <a:pt x="7348" y="1495"/>
                  </a:cubicBezTo>
                  <a:lnTo>
                    <a:pt x="7348" y="3605"/>
                  </a:lnTo>
                  <a:cubicBezTo>
                    <a:pt x="7348" y="4098"/>
                    <a:pt x="6948" y="4498"/>
                    <a:pt x="6455" y="4498"/>
                  </a:cubicBezTo>
                  <a:lnTo>
                    <a:pt x="5546" y="4498"/>
                  </a:lnTo>
                  <a:cubicBezTo>
                    <a:pt x="5438" y="4498"/>
                    <a:pt x="5346" y="4422"/>
                    <a:pt x="5346" y="4314"/>
                  </a:cubicBezTo>
                  <a:lnTo>
                    <a:pt x="5346" y="801"/>
                  </a:lnTo>
                  <a:cubicBezTo>
                    <a:pt x="5346" y="694"/>
                    <a:pt x="5438" y="602"/>
                    <a:pt x="5546" y="602"/>
                  </a:cubicBezTo>
                  <a:close/>
                  <a:moveTo>
                    <a:pt x="5546" y="0"/>
                  </a:moveTo>
                  <a:cubicBezTo>
                    <a:pt x="5099" y="0"/>
                    <a:pt x="4744" y="355"/>
                    <a:pt x="4744" y="801"/>
                  </a:cubicBezTo>
                  <a:lnTo>
                    <a:pt x="4744" y="1187"/>
                  </a:lnTo>
                  <a:lnTo>
                    <a:pt x="308" y="1187"/>
                  </a:lnTo>
                  <a:cubicBezTo>
                    <a:pt x="139" y="1187"/>
                    <a:pt x="0" y="1325"/>
                    <a:pt x="0" y="1495"/>
                  </a:cubicBezTo>
                  <a:cubicBezTo>
                    <a:pt x="0" y="1649"/>
                    <a:pt x="139" y="1787"/>
                    <a:pt x="308" y="1787"/>
                  </a:cubicBezTo>
                  <a:lnTo>
                    <a:pt x="4744" y="1787"/>
                  </a:lnTo>
                  <a:lnTo>
                    <a:pt x="4744" y="3313"/>
                  </a:lnTo>
                  <a:lnTo>
                    <a:pt x="308" y="3313"/>
                  </a:lnTo>
                  <a:cubicBezTo>
                    <a:pt x="139" y="3313"/>
                    <a:pt x="0" y="3451"/>
                    <a:pt x="0" y="3621"/>
                  </a:cubicBezTo>
                  <a:cubicBezTo>
                    <a:pt x="0" y="3790"/>
                    <a:pt x="139" y="3913"/>
                    <a:pt x="308" y="3913"/>
                  </a:cubicBezTo>
                  <a:lnTo>
                    <a:pt x="4744" y="3913"/>
                  </a:lnTo>
                  <a:lnTo>
                    <a:pt x="4744" y="4314"/>
                  </a:lnTo>
                  <a:cubicBezTo>
                    <a:pt x="4744" y="4745"/>
                    <a:pt x="5099" y="5100"/>
                    <a:pt x="5546" y="5100"/>
                  </a:cubicBezTo>
                  <a:lnTo>
                    <a:pt x="6455" y="5100"/>
                  </a:lnTo>
                  <a:cubicBezTo>
                    <a:pt x="7271" y="5100"/>
                    <a:pt x="7949" y="4437"/>
                    <a:pt x="7949" y="3605"/>
                  </a:cubicBezTo>
                  <a:lnTo>
                    <a:pt x="7949" y="1495"/>
                  </a:lnTo>
                  <a:cubicBezTo>
                    <a:pt x="7949" y="678"/>
                    <a:pt x="7271" y="0"/>
                    <a:pt x="64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6"/>
            <p:cNvSpPr/>
            <p:nvPr/>
          </p:nvSpPr>
          <p:spPr>
            <a:xfrm>
              <a:off x="2237536" y="1791300"/>
              <a:ext cx="267433" cy="158732"/>
            </a:xfrm>
            <a:custGeom>
              <a:rect b="b" l="l" r="r" t="t"/>
              <a:pathLst>
                <a:path extrusionOk="0" h="2040" w="3437">
                  <a:moveTo>
                    <a:pt x="2368" y="1"/>
                  </a:moveTo>
                  <a:cubicBezTo>
                    <a:pt x="2290" y="1"/>
                    <a:pt x="2214" y="32"/>
                    <a:pt x="2157" y="95"/>
                  </a:cubicBezTo>
                  <a:cubicBezTo>
                    <a:pt x="2034" y="219"/>
                    <a:pt x="2034" y="403"/>
                    <a:pt x="2157" y="511"/>
                  </a:cubicBezTo>
                  <a:lnTo>
                    <a:pt x="2358" y="711"/>
                  </a:lnTo>
                  <a:lnTo>
                    <a:pt x="294" y="711"/>
                  </a:lnTo>
                  <a:cubicBezTo>
                    <a:pt x="124" y="711"/>
                    <a:pt x="1" y="835"/>
                    <a:pt x="1" y="1004"/>
                  </a:cubicBezTo>
                  <a:cubicBezTo>
                    <a:pt x="1" y="1174"/>
                    <a:pt x="124" y="1312"/>
                    <a:pt x="294" y="1312"/>
                  </a:cubicBezTo>
                  <a:lnTo>
                    <a:pt x="2373" y="1312"/>
                  </a:lnTo>
                  <a:lnTo>
                    <a:pt x="2157" y="1527"/>
                  </a:lnTo>
                  <a:cubicBezTo>
                    <a:pt x="2034" y="1650"/>
                    <a:pt x="2034" y="1835"/>
                    <a:pt x="2157" y="1959"/>
                  </a:cubicBezTo>
                  <a:cubicBezTo>
                    <a:pt x="2212" y="2013"/>
                    <a:pt x="2289" y="2040"/>
                    <a:pt x="2366" y="2040"/>
                  </a:cubicBezTo>
                  <a:cubicBezTo>
                    <a:pt x="2443" y="2040"/>
                    <a:pt x="2520" y="2013"/>
                    <a:pt x="2574" y="1959"/>
                  </a:cubicBezTo>
                  <a:lnTo>
                    <a:pt x="3313" y="1219"/>
                  </a:lnTo>
                  <a:cubicBezTo>
                    <a:pt x="3437" y="1096"/>
                    <a:pt x="3421" y="880"/>
                    <a:pt x="3283" y="773"/>
                  </a:cubicBezTo>
                  <a:lnTo>
                    <a:pt x="2574" y="79"/>
                  </a:lnTo>
                  <a:cubicBezTo>
                    <a:pt x="2514" y="28"/>
                    <a:pt x="2441" y="1"/>
                    <a:pt x="23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2237536" y="2363050"/>
              <a:ext cx="267433" cy="158732"/>
            </a:xfrm>
            <a:custGeom>
              <a:rect b="b" l="l" r="r" t="t"/>
              <a:pathLst>
                <a:path extrusionOk="0" h="2040" w="3437">
                  <a:moveTo>
                    <a:pt x="2367" y="0"/>
                  </a:moveTo>
                  <a:cubicBezTo>
                    <a:pt x="2290" y="0"/>
                    <a:pt x="2213" y="31"/>
                    <a:pt x="2157" y="94"/>
                  </a:cubicBezTo>
                  <a:cubicBezTo>
                    <a:pt x="2034" y="218"/>
                    <a:pt x="2034" y="402"/>
                    <a:pt x="2157" y="526"/>
                  </a:cubicBezTo>
                  <a:lnTo>
                    <a:pt x="2358" y="711"/>
                  </a:lnTo>
                  <a:lnTo>
                    <a:pt x="294" y="711"/>
                  </a:lnTo>
                  <a:cubicBezTo>
                    <a:pt x="124" y="711"/>
                    <a:pt x="1" y="850"/>
                    <a:pt x="1" y="1004"/>
                  </a:cubicBezTo>
                  <a:cubicBezTo>
                    <a:pt x="1" y="1173"/>
                    <a:pt x="124" y="1312"/>
                    <a:pt x="294" y="1312"/>
                  </a:cubicBezTo>
                  <a:lnTo>
                    <a:pt x="2373" y="1312"/>
                  </a:lnTo>
                  <a:lnTo>
                    <a:pt x="2157" y="1528"/>
                  </a:lnTo>
                  <a:cubicBezTo>
                    <a:pt x="2034" y="1651"/>
                    <a:pt x="2034" y="1836"/>
                    <a:pt x="2157" y="1959"/>
                  </a:cubicBezTo>
                  <a:cubicBezTo>
                    <a:pt x="2212" y="2012"/>
                    <a:pt x="2289" y="2039"/>
                    <a:pt x="2366" y="2039"/>
                  </a:cubicBezTo>
                  <a:cubicBezTo>
                    <a:pt x="2443" y="2039"/>
                    <a:pt x="2520" y="2012"/>
                    <a:pt x="2574" y="1959"/>
                  </a:cubicBezTo>
                  <a:lnTo>
                    <a:pt x="3313" y="1219"/>
                  </a:lnTo>
                  <a:cubicBezTo>
                    <a:pt x="3437" y="1096"/>
                    <a:pt x="3421" y="881"/>
                    <a:pt x="3283" y="772"/>
                  </a:cubicBezTo>
                  <a:lnTo>
                    <a:pt x="2574" y="80"/>
                  </a:lnTo>
                  <a:cubicBezTo>
                    <a:pt x="2514" y="27"/>
                    <a:pt x="2440" y="0"/>
                    <a:pt x="2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" name="Google Shape;95;p16"/>
          <p:cNvGrpSpPr/>
          <p:nvPr/>
        </p:nvGrpSpPr>
        <p:grpSpPr>
          <a:xfrm>
            <a:off x="806888" y="2325259"/>
            <a:ext cx="470513" cy="447937"/>
            <a:chOff x="3754975" y="1566575"/>
            <a:chExt cx="2276308" cy="2167087"/>
          </a:xfrm>
        </p:grpSpPr>
        <p:sp>
          <p:nvSpPr>
            <p:cNvPr id="96" name="Google Shape;96;p16"/>
            <p:cNvSpPr/>
            <p:nvPr/>
          </p:nvSpPr>
          <p:spPr>
            <a:xfrm>
              <a:off x="3754975" y="2234717"/>
              <a:ext cx="2276308" cy="1498944"/>
            </a:xfrm>
            <a:custGeom>
              <a:rect b="b" l="l" r="r" t="t"/>
              <a:pathLst>
                <a:path extrusionOk="0" h="9566" w="14527">
                  <a:moveTo>
                    <a:pt x="4068" y="1572"/>
                  </a:moveTo>
                  <a:cubicBezTo>
                    <a:pt x="4113" y="1572"/>
                    <a:pt x="4160" y="1586"/>
                    <a:pt x="4175" y="1633"/>
                  </a:cubicBezTo>
                  <a:lnTo>
                    <a:pt x="5161" y="4098"/>
                  </a:lnTo>
                  <a:cubicBezTo>
                    <a:pt x="5177" y="4160"/>
                    <a:pt x="5146" y="4221"/>
                    <a:pt x="5084" y="4236"/>
                  </a:cubicBezTo>
                  <a:lnTo>
                    <a:pt x="2096" y="4883"/>
                  </a:lnTo>
                  <a:cubicBezTo>
                    <a:pt x="2089" y="4885"/>
                    <a:pt x="2082" y="4886"/>
                    <a:pt x="2076" y="4886"/>
                  </a:cubicBezTo>
                  <a:cubicBezTo>
                    <a:pt x="2022" y="4886"/>
                    <a:pt x="1973" y="4831"/>
                    <a:pt x="1973" y="4776"/>
                  </a:cubicBezTo>
                  <a:lnTo>
                    <a:pt x="1864" y="2126"/>
                  </a:lnTo>
                  <a:cubicBezTo>
                    <a:pt x="1864" y="2079"/>
                    <a:pt x="1895" y="2034"/>
                    <a:pt x="1942" y="2018"/>
                  </a:cubicBezTo>
                  <a:lnTo>
                    <a:pt x="3004" y="1802"/>
                  </a:lnTo>
                  <a:lnTo>
                    <a:pt x="4052" y="1572"/>
                  </a:lnTo>
                  <a:close/>
                  <a:moveTo>
                    <a:pt x="5639" y="4683"/>
                  </a:moveTo>
                  <a:cubicBezTo>
                    <a:pt x="5454" y="4975"/>
                    <a:pt x="5362" y="5283"/>
                    <a:pt x="5300" y="5608"/>
                  </a:cubicBezTo>
                  <a:lnTo>
                    <a:pt x="1156" y="6501"/>
                  </a:lnTo>
                  <a:cubicBezTo>
                    <a:pt x="1128" y="6507"/>
                    <a:pt x="1100" y="6510"/>
                    <a:pt x="1072" y="6510"/>
                  </a:cubicBezTo>
                  <a:cubicBezTo>
                    <a:pt x="884" y="6510"/>
                    <a:pt x="703" y="6381"/>
                    <a:pt x="663" y="6193"/>
                  </a:cubicBezTo>
                  <a:cubicBezTo>
                    <a:pt x="632" y="6008"/>
                    <a:pt x="710" y="5762"/>
                    <a:pt x="987" y="5700"/>
                  </a:cubicBezTo>
                  <a:lnTo>
                    <a:pt x="5639" y="4683"/>
                  </a:lnTo>
                  <a:close/>
                  <a:moveTo>
                    <a:pt x="7302" y="4359"/>
                  </a:moveTo>
                  <a:cubicBezTo>
                    <a:pt x="7995" y="4359"/>
                    <a:pt x="8596" y="4883"/>
                    <a:pt x="8734" y="5561"/>
                  </a:cubicBezTo>
                  <a:lnTo>
                    <a:pt x="9412" y="8996"/>
                  </a:lnTo>
                  <a:lnTo>
                    <a:pt x="5191" y="8996"/>
                  </a:lnTo>
                  <a:lnTo>
                    <a:pt x="5854" y="5669"/>
                  </a:lnTo>
                  <a:cubicBezTo>
                    <a:pt x="5992" y="4961"/>
                    <a:pt x="6532" y="4359"/>
                    <a:pt x="7302" y="4359"/>
                  </a:cubicBezTo>
                  <a:close/>
                  <a:moveTo>
                    <a:pt x="2819" y="0"/>
                  </a:moveTo>
                  <a:cubicBezTo>
                    <a:pt x="2492" y="0"/>
                    <a:pt x="2167" y="171"/>
                    <a:pt x="2003" y="477"/>
                  </a:cubicBezTo>
                  <a:cubicBezTo>
                    <a:pt x="1926" y="617"/>
                    <a:pt x="1987" y="785"/>
                    <a:pt x="2127" y="863"/>
                  </a:cubicBezTo>
                  <a:cubicBezTo>
                    <a:pt x="2167" y="881"/>
                    <a:pt x="2210" y="890"/>
                    <a:pt x="2252" y="890"/>
                  </a:cubicBezTo>
                  <a:cubicBezTo>
                    <a:pt x="2354" y="890"/>
                    <a:pt x="2453" y="838"/>
                    <a:pt x="2496" y="740"/>
                  </a:cubicBezTo>
                  <a:cubicBezTo>
                    <a:pt x="2567" y="628"/>
                    <a:pt x="2692" y="563"/>
                    <a:pt x="2813" y="563"/>
                  </a:cubicBezTo>
                  <a:cubicBezTo>
                    <a:pt x="2876" y="563"/>
                    <a:pt x="2937" y="580"/>
                    <a:pt x="2989" y="617"/>
                  </a:cubicBezTo>
                  <a:cubicBezTo>
                    <a:pt x="3158" y="724"/>
                    <a:pt x="3205" y="940"/>
                    <a:pt x="3097" y="1094"/>
                  </a:cubicBezTo>
                  <a:cubicBezTo>
                    <a:pt x="3051" y="1171"/>
                    <a:pt x="2973" y="1233"/>
                    <a:pt x="2881" y="1248"/>
                  </a:cubicBezTo>
                  <a:lnTo>
                    <a:pt x="1819" y="1479"/>
                  </a:lnTo>
                  <a:cubicBezTo>
                    <a:pt x="1511" y="1541"/>
                    <a:pt x="1295" y="1818"/>
                    <a:pt x="1295" y="2141"/>
                  </a:cubicBezTo>
                  <a:lnTo>
                    <a:pt x="1418" y="4807"/>
                  </a:lnTo>
                  <a:cubicBezTo>
                    <a:pt x="1418" y="4883"/>
                    <a:pt x="1433" y="4961"/>
                    <a:pt x="1464" y="5022"/>
                  </a:cubicBezTo>
                  <a:lnTo>
                    <a:pt x="864" y="5145"/>
                  </a:lnTo>
                  <a:cubicBezTo>
                    <a:pt x="340" y="5269"/>
                    <a:pt x="1" y="5792"/>
                    <a:pt x="108" y="6316"/>
                  </a:cubicBezTo>
                  <a:cubicBezTo>
                    <a:pt x="216" y="6760"/>
                    <a:pt x="630" y="7075"/>
                    <a:pt x="1083" y="7075"/>
                  </a:cubicBezTo>
                  <a:cubicBezTo>
                    <a:pt x="1148" y="7075"/>
                    <a:pt x="1213" y="7069"/>
                    <a:pt x="1279" y="7056"/>
                  </a:cubicBezTo>
                  <a:lnTo>
                    <a:pt x="5177" y="6208"/>
                  </a:lnTo>
                  <a:lnTo>
                    <a:pt x="4622" y="8996"/>
                  </a:lnTo>
                  <a:lnTo>
                    <a:pt x="3682" y="8996"/>
                  </a:lnTo>
                  <a:cubicBezTo>
                    <a:pt x="3528" y="8996"/>
                    <a:pt x="3390" y="9134"/>
                    <a:pt x="3390" y="9288"/>
                  </a:cubicBezTo>
                  <a:cubicBezTo>
                    <a:pt x="3390" y="9442"/>
                    <a:pt x="3528" y="9566"/>
                    <a:pt x="3682" y="9566"/>
                  </a:cubicBezTo>
                  <a:lnTo>
                    <a:pt x="10845" y="9566"/>
                  </a:lnTo>
                  <a:cubicBezTo>
                    <a:pt x="10999" y="9566"/>
                    <a:pt x="11123" y="9442"/>
                    <a:pt x="11123" y="9288"/>
                  </a:cubicBezTo>
                  <a:cubicBezTo>
                    <a:pt x="11123" y="9134"/>
                    <a:pt x="10999" y="8996"/>
                    <a:pt x="10845" y="8996"/>
                  </a:cubicBezTo>
                  <a:lnTo>
                    <a:pt x="9983" y="8996"/>
                  </a:lnTo>
                  <a:lnTo>
                    <a:pt x="9289" y="5453"/>
                  </a:lnTo>
                  <a:cubicBezTo>
                    <a:pt x="9274" y="5407"/>
                    <a:pt x="9274" y="5361"/>
                    <a:pt x="9258" y="5314"/>
                  </a:cubicBezTo>
                  <a:lnTo>
                    <a:pt x="10275" y="5099"/>
                  </a:lnTo>
                  <a:cubicBezTo>
                    <a:pt x="10429" y="5068"/>
                    <a:pt x="10521" y="4914"/>
                    <a:pt x="10490" y="4760"/>
                  </a:cubicBezTo>
                  <a:cubicBezTo>
                    <a:pt x="10464" y="4626"/>
                    <a:pt x="10343" y="4538"/>
                    <a:pt x="10222" y="4538"/>
                  </a:cubicBezTo>
                  <a:cubicBezTo>
                    <a:pt x="10204" y="4538"/>
                    <a:pt x="10185" y="4540"/>
                    <a:pt x="10168" y="4544"/>
                  </a:cubicBezTo>
                  <a:lnTo>
                    <a:pt x="9028" y="4791"/>
                  </a:lnTo>
                  <a:cubicBezTo>
                    <a:pt x="8858" y="4513"/>
                    <a:pt x="8627" y="4267"/>
                    <a:pt x="8350" y="4098"/>
                  </a:cubicBezTo>
                  <a:lnTo>
                    <a:pt x="9628" y="3821"/>
                  </a:lnTo>
                  <a:lnTo>
                    <a:pt x="13448" y="2989"/>
                  </a:lnTo>
                  <a:cubicBezTo>
                    <a:pt x="13476" y="2983"/>
                    <a:pt x="13504" y="2980"/>
                    <a:pt x="13533" y="2980"/>
                  </a:cubicBezTo>
                  <a:cubicBezTo>
                    <a:pt x="13721" y="2980"/>
                    <a:pt x="13901" y="3111"/>
                    <a:pt x="13941" y="3312"/>
                  </a:cubicBezTo>
                  <a:cubicBezTo>
                    <a:pt x="13988" y="3527"/>
                    <a:pt x="13849" y="3743"/>
                    <a:pt x="13618" y="3790"/>
                  </a:cubicBezTo>
                  <a:lnTo>
                    <a:pt x="12571" y="4020"/>
                  </a:lnTo>
                  <a:cubicBezTo>
                    <a:pt x="12417" y="4051"/>
                    <a:pt x="12308" y="4205"/>
                    <a:pt x="12355" y="4359"/>
                  </a:cubicBezTo>
                  <a:cubicBezTo>
                    <a:pt x="12382" y="4493"/>
                    <a:pt x="12490" y="4581"/>
                    <a:pt x="12619" y="4581"/>
                  </a:cubicBezTo>
                  <a:cubicBezTo>
                    <a:pt x="12638" y="4581"/>
                    <a:pt x="12658" y="4579"/>
                    <a:pt x="12678" y="4575"/>
                  </a:cubicBezTo>
                  <a:lnTo>
                    <a:pt x="13741" y="4344"/>
                  </a:lnTo>
                  <a:cubicBezTo>
                    <a:pt x="14126" y="4267"/>
                    <a:pt x="14419" y="3944"/>
                    <a:pt x="14496" y="3574"/>
                  </a:cubicBezTo>
                  <a:cubicBezTo>
                    <a:pt x="14526" y="3435"/>
                    <a:pt x="14512" y="3312"/>
                    <a:pt x="14496" y="3189"/>
                  </a:cubicBezTo>
                  <a:cubicBezTo>
                    <a:pt x="14388" y="2731"/>
                    <a:pt x="13974" y="2414"/>
                    <a:pt x="13522" y="2414"/>
                  </a:cubicBezTo>
                  <a:cubicBezTo>
                    <a:pt x="13457" y="2414"/>
                    <a:pt x="13391" y="2421"/>
                    <a:pt x="13325" y="2434"/>
                  </a:cubicBezTo>
                  <a:lnTo>
                    <a:pt x="12540" y="2619"/>
                  </a:lnTo>
                  <a:lnTo>
                    <a:pt x="12540" y="1418"/>
                  </a:lnTo>
                  <a:lnTo>
                    <a:pt x="12755" y="1633"/>
                  </a:lnTo>
                  <a:cubicBezTo>
                    <a:pt x="12809" y="1687"/>
                    <a:pt x="12882" y="1714"/>
                    <a:pt x="12955" y="1714"/>
                  </a:cubicBezTo>
                  <a:cubicBezTo>
                    <a:pt x="13028" y="1714"/>
                    <a:pt x="13102" y="1687"/>
                    <a:pt x="13156" y="1633"/>
                  </a:cubicBezTo>
                  <a:cubicBezTo>
                    <a:pt x="13263" y="1525"/>
                    <a:pt x="13263" y="1340"/>
                    <a:pt x="13156" y="1233"/>
                  </a:cubicBezTo>
                  <a:lnTo>
                    <a:pt x="12447" y="539"/>
                  </a:lnTo>
                  <a:cubicBezTo>
                    <a:pt x="12393" y="485"/>
                    <a:pt x="12324" y="459"/>
                    <a:pt x="12255" y="459"/>
                  </a:cubicBezTo>
                  <a:cubicBezTo>
                    <a:pt x="12185" y="459"/>
                    <a:pt x="12116" y="485"/>
                    <a:pt x="12062" y="539"/>
                  </a:cubicBezTo>
                  <a:lnTo>
                    <a:pt x="11353" y="1233"/>
                  </a:lnTo>
                  <a:cubicBezTo>
                    <a:pt x="11246" y="1340"/>
                    <a:pt x="11246" y="1525"/>
                    <a:pt x="11353" y="1633"/>
                  </a:cubicBezTo>
                  <a:cubicBezTo>
                    <a:pt x="11407" y="1687"/>
                    <a:pt x="11481" y="1714"/>
                    <a:pt x="11554" y="1714"/>
                  </a:cubicBezTo>
                  <a:cubicBezTo>
                    <a:pt x="11627" y="1714"/>
                    <a:pt x="11700" y="1687"/>
                    <a:pt x="11754" y="1633"/>
                  </a:cubicBezTo>
                  <a:lnTo>
                    <a:pt x="11969" y="1418"/>
                  </a:lnTo>
                  <a:lnTo>
                    <a:pt x="11969" y="2742"/>
                  </a:lnTo>
                  <a:lnTo>
                    <a:pt x="9843" y="3205"/>
                  </a:lnTo>
                  <a:lnTo>
                    <a:pt x="9843" y="1418"/>
                  </a:lnTo>
                  <a:lnTo>
                    <a:pt x="10075" y="1633"/>
                  </a:lnTo>
                  <a:cubicBezTo>
                    <a:pt x="10129" y="1687"/>
                    <a:pt x="10198" y="1714"/>
                    <a:pt x="10269" y="1714"/>
                  </a:cubicBezTo>
                  <a:cubicBezTo>
                    <a:pt x="10341" y="1714"/>
                    <a:pt x="10414" y="1687"/>
                    <a:pt x="10476" y="1633"/>
                  </a:cubicBezTo>
                  <a:cubicBezTo>
                    <a:pt x="10583" y="1525"/>
                    <a:pt x="10583" y="1340"/>
                    <a:pt x="10460" y="1233"/>
                  </a:cubicBezTo>
                  <a:lnTo>
                    <a:pt x="9767" y="539"/>
                  </a:lnTo>
                  <a:cubicBezTo>
                    <a:pt x="9713" y="485"/>
                    <a:pt x="9640" y="459"/>
                    <a:pt x="9566" y="459"/>
                  </a:cubicBezTo>
                  <a:cubicBezTo>
                    <a:pt x="9493" y="459"/>
                    <a:pt x="9420" y="485"/>
                    <a:pt x="9367" y="539"/>
                  </a:cubicBezTo>
                  <a:lnTo>
                    <a:pt x="8658" y="1233"/>
                  </a:lnTo>
                  <a:cubicBezTo>
                    <a:pt x="8550" y="1340"/>
                    <a:pt x="8550" y="1525"/>
                    <a:pt x="8658" y="1633"/>
                  </a:cubicBezTo>
                  <a:cubicBezTo>
                    <a:pt x="8712" y="1687"/>
                    <a:pt x="8785" y="1714"/>
                    <a:pt x="8858" y="1714"/>
                  </a:cubicBezTo>
                  <a:cubicBezTo>
                    <a:pt x="8931" y="1714"/>
                    <a:pt x="9004" y="1687"/>
                    <a:pt x="9058" y="1633"/>
                  </a:cubicBezTo>
                  <a:lnTo>
                    <a:pt x="9289" y="1418"/>
                  </a:lnTo>
                  <a:lnTo>
                    <a:pt x="9289" y="3328"/>
                  </a:lnTo>
                  <a:lnTo>
                    <a:pt x="5731" y="4098"/>
                  </a:lnTo>
                  <a:cubicBezTo>
                    <a:pt x="5731" y="4020"/>
                    <a:pt x="5715" y="3959"/>
                    <a:pt x="5684" y="3882"/>
                  </a:cubicBezTo>
                  <a:lnTo>
                    <a:pt x="4684" y="1418"/>
                  </a:lnTo>
                  <a:cubicBezTo>
                    <a:pt x="4590" y="1165"/>
                    <a:pt x="4338" y="1005"/>
                    <a:pt x="4062" y="1005"/>
                  </a:cubicBezTo>
                  <a:cubicBezTo>
                    <a:pt x="4018" y="1005"/>
                    <a:pt x="3973" y="1009"/>
                    <a:pt x="3928" y="1017"/>
                  </a:cubicBezTo>
                  <a:lnTo>
                    <a:pt x="3698" y="1063"/>
                  </a:lnTo>
                  <a:cubicBezTo>
                    <a:pt x="3774" y="709"/>
                    <a:pt x="3605" y="339"/>
                    <a:pt x="3297" y="139"/>
                  </a:cubicBezTo>
                  <a:cubicBezTo>
                    <a:pt x="3152" y="45"/>
                    <a:pt x="2985" y="0"/>
                    <a:pt x="28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6"/>
            <p:cNvSpPr/>
            <p:nvPr/>
          </p:nvSpPr>
          <p:spPr>
            <a:xfrm>
              <a:off x="5082647" y="1566575"/>
              <a:ext cx="769999" cy="651381"/>
            </a:xfrm>
            <a:custGeom>
              <a:rect b="b" l="l" r="r" t="t"/>
              <a:pathLst>
                <a:path extrusionOk="0" h="4157" w="4914">
                  <a:moveTo>
                    <a:pt x="2457" y="560"/>
                  </a:moveTo>
                  <a:cubicBezTo>
                    <a:pt x="2495" y="560"/>
                    <a:pt x="2534" y="583"/>
                    <a:pt x="2557" y="629"/>
                  </a:cubicBezTo>
                  <a:lnTo>
                    <a:pt x="4159" y="3402"/>
                  </a:lnTo>
                  <a:cubicBezTo>
                    <a:pt x="4205" y="3478"/>
                    <a:pt x="4159" y="3587"/>
                    <a:pt x="4067" y="3587"/>
                  </a:cubicBezTo>
                  <a:lnTo>
                    <a:pt x="847" y="3587"/>
                  </a:lnTo>
                  <a:cubicBezTo>
                    <a:pt x="754" y="3587"/>
                    <a:pt x="693" y="3478"/>
                    <a:pt x="740" y="3402"/>
                  </a:cubicBezTo>
                  <a:lnTo>
                    <a:pt x="2356" y="629"/>
                  </a:lnTo>
                  <a:cubicBezTo>
                    <a:pt x="2380" y="583"/>
                    <a:pt x="2418" y="560"/>
                    <a:pt x="2457" y="560"/>
                  </a:cubicBezTo>
                  <a:close/>
                  <a:moveTo>
                    <a:pt x="2457" y="0"/>
                  </a:moveTo>
                  <a:cubicBezTo>
                    <a:pt x="2226" y="0"/>
                    <a:pt x="1995" y="112"/>
                    <a:pt x="1863" y="336"/>
                  </a:cubicBezTo>
                  <a:lnTo>
                    <a:pt x="261" y="3125"/>
                  </a:lnTo>
                  <a:cubicBezTo>
                    <a:pt x="0" y="3571"/>
                    <a:pt x="339" y="4156"/>
                    <a:pt x="847" y="4156"/>
                  </a:cubicBezTo>
                  <a:lnTo>
                    <a:pt x="4067" y="4156"/>
                  </a:lnTo>
                  <a:cubicBezTo>
                    <a:pt x="4575" y="4156"/>
                    <a:pt x="4913" y="3571"/>
                    <a:pt x="4652" y="3125"/>
                  </a:cubicBezTo>
                  <a:lnTo>
                    <a:pt x="3050" y="336"/>
                  </a:lnTo>
                  <a:cubicBezTo>
                    <a:pt x="2919" y="112"/>
                    <a:pt x="2688" y="0"/>
                    <a:pt x="24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6"/>
            <p:cNvSpPr/>
            <p:nvPr/>
          </p:nvSpPr>
          <p:spPr>
            <a:xfrm>
              <a:off x="4271597" y="1636147"/>
              <a:ext cx="316211" cy="497977"/>
            </a:xfrm>
            <a:custGeom>
              <a:rect b="b" l="l" r="r" t="t"/>
              <a:pathLst>
                <a:path extrusionOk="0" h="3178" w="2018">
                  <a:moveTo>
                    <a:pt x="1001" y="0"/>
                  </a:moveTo>
                  <a:cubicBezTo>
                    <a:pt x="847" y="0"/>
                    <a:pt x="724" y="138"/>
                    <a:pt x="724" y="292"/>
                  </a:cubicBezTo>
                  <a:lnTo>
                    <a:pt x="724" y="2233"/>
                  </a:lnTo>
                  <a:lnTo>
                    <a:pt x="493" y="2003"/>
                  </a:lnTo>
                  <a:cubicBezTo>
                    <a:pt x="439" y="1949"/>
                    <a:pt x="370" y="1922"/>
                    <a:pt x="300" y="1922"/>
                  </a:cubicBezTo>
                  <a:cubicBezTo>
                    <a:pt x="231" y="1922"/>
                    <a:pt x="162" y="1949"/>
                    <a:pt x="108" y="2003"/>
                  </a:cubicBezTo>
                  <a:cubicBezTo>
                    <a:pt x="0" y="2126"/>
                    <a:pt x="0" y="2295"/>
                    <a:pt x="108" y="2403"/>
                  </a:cubicBezTo>
                  <a:lnTo>
                    <a:pt x="801" y="3096"/>
                  </a:lnTo>
                  <a:cubicBezTo>
                    <a:pt x="855" y="3150"/>
                    <a:pt x="928" y="3177"/>
                    <a:pt x="1001" y="3177"/>
                  </a:cubicBezTo>
                  <a:cubicBezTo>
                    <a:pt x="1074" y="3177"/>
                    <a:pt x="1148" y="3150"/>
                    <a:pt x="1202" y="3096"/>
                  </a:cubicBezTo>
                  <a:lnTo>
                    <a:pt x="1910" y="2403"/>
                  </a:lnTo>
                  <a:cubicBezTo>
                    <a:pt x="2018" y="2295"/>
                    <a:pt x="2018" y="2126"/>
                    <a:pt x="1910" y="2003"/>
                  </a:cubicBezTo>
                  <a:cubicBezTo>
                    <a:pt x="1856" y="1949"/>
                    <a:pt x="1783" y="1922"/>
                    <a:pt x="1710" y="1922"/>
                  </a:cubicBezTo>
                  <a:cubicBezTo>
                    <a:pt x="1637" y="1922"/>
                    <a:pt x="1564" y="1949"/>
                    <a:pt x="1510" y="2003"/>
                  </a:cubicBezTo>
                  <a:lnTo>
                    <a:pt x="1294" y="2233"/>
                  </a:lnTo>
                  <a:lnTo>
                    <a:pt x="1294" y="292"/>
                  </a:lnTo>
                  <a:cubicBezTo>
                    <a:pt x="1294" y="138"/>
                    <a:pt x="1155" y="0"/>
                    <a:pt x="10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6"/>
            <p:cNvSpPr/>
            <p:nvPr/>
          </p:nvSpPr>
          <p:spPr>
            <a:xfrm>
              <a:off x="3849148" y="1636147"/>
              <a:ext cx="318718" cy="497977"/>
            </a:xfrm>
            <a:custGeom>
              <a:rect b="b" l="l" r="r" t="t"/>
              <a:pathLst>
                <a:path extrusionOk="0" h="3178" w="2034">
                  <a:moveTo>
                    <a:pt x="1017" y="0"/>
                  </a:moveTo>
                  <a:cubicBezTo>
                    <a:pt x="863" y="0"/>
                    <a:pt x="725" y="138"/>
                    <a:pt x="725" y="292"/>
                  </a:cubicBezTo>
                  <a:lnTo>
                    <a:pt x="725" y="2233"/>
                  </a:lnTo>
                  <a:lnTo>
                    <a:pt x="509" y="2003"/>
                  </a:lnTo>
                  <a:cubicBezTo>
                    <a:pt x="455" y="1949"/>
                    <a:pt x="381" y="1922"/>
                    <a:pt x="308" y="1922"/>
                  </a:cubicBezTo>
                  <a:cubicBezTo>
                    <a:pt x="235" y="1922"/>
                    <a:pt x="162" y="1949"/>
                    <a:pt x="109" y="2003"/>
                  </a:cubicBezTo>
                  <a:cubicBezTo>
                    <a:pt x="0" y="2126"/>
                    <a:pt x="0" y="2295"/>
                    <a:pt x="109" y="2403"/>
                  </a:cubicBezTo>
                  <a:lnTo>
                    <a:pt x="817" y="3096"/>
                  </a:lnTo>
                  <a:cubicBezTo>
                    <a:pt x="871" y="3150"/>
                    <a:pt x="944" y="3177"/>
                    <a:pt x="1017" y="3177"/>
                  </a:cubicBezTo>
                  <a:cubicBezTo>
                    <a:pt x="1090" y="3177"/>
                    <a:pt x="1163" y="3150"/>
                    <a:pt x="1218" y="3096"/>
                  </a:cubicBezTo>
                  <a:lnTo>
                    <a:pt x="1910" y="2403"/>
                  </a:lnTo>
                  <a:cubicBezTo>
                    <a:pt x="2019" y="2295"/>
                    <a:pt x="2033" y="2126"/>
                    <a:pt x="1910" y="2003"/>
                  </a:cubicBezTo>
                  <a:cubicBezTo>
                    <a:pt x="1857" y="1949"/>
                    <a:pt x="1787" y="1922"/>
                    <a:pt x="1718" y="1922"/>
                  </a:cubicBezTo>
                  <a:cubicBezTo>
                    <a:pt x="1649" y="1922"/>
                    <a:pt x="1579" y="1949"/>
                    <a:pt x="1526" y="2003"/>
                  </a:cubicBezTo>
                  <a:lnTo>
                    <a:pt x="1294" y="2233"/>
                  </a:lnTo>
                  <a:lnTo>
                    <a:pt x="1294" y="292"/>
                  </a:lnTo>
                  <a:cubicBezTo>
                    <a:pt x="1294" y="138"/>
                    <a:pt x="1171" y="0"/>
                    <a:pt x="1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5497730" y="2905053"/>
              <a:ext cx="94174" cy="87749"/>
            </a:xfrm>
            <a:custGeom>
              <a:rect b="b" l="l" r="r" t="t"/>
              <a:pathLst>
                <a:path extrusionOk="0" h="560" w="601">
                  <a:moveTo>
                    <a:pt x="305" y="0"/>
                  </a:moveTo>
                  <a:cubicBezTo>
                    <a:pt x="239" y="0"/>
                    <a:pt x="175" y="24"/>
                    <a:pt x="124" y="66"/>
                  </a:cubicBezTo>
                  <a:cubicBezTo>
                    <a:pt x="31" y="128"/>
                    <a:pt x="1" y="251"/>
                    <a:pt x="31" y="358"/>
                  </a:cubicBezTo>
                  <a:cubicBezTo>
                    <a:pt x="62" y="482"/>
                    <a:pt x="169" y="559"/>
                    <a:pt x="293" y="559"/>
                  </a:cubicBezTo>
                  <a:cubicBezTo>
                    <a:pt x="416" y="559"/>
                    <a:pt x="524" y="482"/>
                    <a:pt x="570" y="374"/>
                  </a:cubicBezTo>
                  <a:cubicBezTo>
                    <a:pt x="601" y="251"/>
                    <a:pt x="555" y="112"/>
                    <a:pt x="463" y="50"/>
                  </a:cubicBezTo>
                  <a:cubicBezTo>
                    <a:pt x="414" y="16"/>
                    <a:pt x="359" y="0"/>
                    <a:pt x="3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4763930" y="3007061"/>
              <a:ext cx="275313" cy="277664"/>
            </a:xfrm>
            <a:custGeom>
              <a:rect b="b" l="l" r="r" t="t"/>
              <a:pathLst>
                <a:path extrusionOk="0" h="1772" w="1757">
                  <a:moveTo>
                    <a:pt x="878" y="570"/>
                  </a:moveTo>
                  <a:cubicBezTo>
                    <a:pt x="1063" y="570"/>
                    <a:pt x="1202" y="709"/>
                    <a:pt x="1202" y="878"/>
                  </a:cubicBezTo>
                  <a:cubicBezTo>
                    <a:pt x="1202" y="1063"/>
                    <a:pt x="1063" y="1202"/>
                    <a:pt x="878" y="1202"/>
                  </a:cubicBezTo>
                  <a:cubicBezTo>
                    <a:pt x="709" y="1202"/>
                    <a:pt x="555" y="1063"/>
                    <a:pt x="555" y="878"/>
                  </a:cubicBezTo>
                  <a:cubicBezTo>
                    <a:pt x="555" y="709"/>
                    <a:pt x="709" y="570"/>
                    <a:pt x="878" y="570"/>
                  </a:cubicBezTo>
                  <a:close/>
                  <a:moveTo>
                    <a:pt x="878" y="1"/>
                  </a:moveTo>
                  <a:cubicBezTo>
                    <a:pt x="385" y="1"/>
                    <a:pt x="1" y="401"/>
                    <a:pt x="1" y="878"/>
                  </a:cubicBezTo>
                  <a:cubicBezTo>
                    <a:pt x="1" y="1371"/>
                    <a:pt x="385" y="1772"/>
                    <a:pt x="878" y="1772"/>
                  </a:cubicBezTo>
                  <a:cubicBezTo>
                    <a:pt x="1371" y="1772"/>
                    <a:pt x="1757" y="1371"/>
                    <a:pt x="1757" y="878"/>
                  </a:cubicBezTo>
                  <a:cubicBezTo>
                    <a:pt x="1757" y="401"/>
                    <a:pt x="1371" y="1"/>
                    <a:pt x="8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2" name="Google Shape;102;p16"/>
          <p:cNvGrpSpPr/>
          <p:nvPr/>
        </p:nvGrpSpPr>
        <p:grpSpPr>
          <a:xfrm>
            <a:off x="7866797" y="2315878"/>
            <a:ext cx="470396" cy="314299"/>
            <a:chOff x="2263875" y="3202675"/>
            <a:chExt cx="2308124" cy="1542194"/>
          </a:xfrm>
        </p:grpSpPr>
        <p:sp>
          <p:nvSpPr>
            <p:cNvPr id="103" name="Google Shape;103;p16"/>
            <p:cNvSpPr/>
            <p:nvPr/>
          </p:nvSpPr>
          <p:spPr>
            <a:xfrm>
              <a:off x="2263875" y="3817987"/>
              <a:ext cx="395646" cy="326130"/>
            </a:xfrm>
            <a:custGeom>
              <a:rect b="b" l="l" r="r" t="t"/>
              <a:pathLst>
                <a:path extrusionOk="0" h="2083" w="2527">
                  <a:moveTo>
                    <a:pt x="1417" y="0"/>
                  </a:moveTo>
                  <a:cubicBezTo>
                    <a:pt x="1341" y="0"/>
                    <a:pt x="1266" y="31"/>
                    <a:pt x="1202" y="95"/>
                  </a:cubicBezTo>
                  <a:cubicBezTo>
                    <a:pt x="1094" y="203"/>
                    <a:pt x="1094" y="388"/>
                    <a:pt x="1217" y="495"/>
                  </a:cubicBezTo>
                  <a:lnTo>
                    <a:pt x="1479" y="758"/>
                  </a:lnTo>
                  <a:lnTo>
                    <a:pt x="293" y="758"/>
                  </a:lnTo>
                  <a:cubicBezTo>
                    <a:pt x="124" y="758"/>
                    <a:pt x="0" y="881"/>
                    <a:pt x="0" y="1050"/>
                  </a:cubicBezTo>
                  <a:cubicBezTo>
                    <a:pt x="0" y="1204"/>
                    <a:pt x="124" y="1327"/>
                    <a:pt x="293" y="1327"/>
                  </a:cubicBezTo>
                  <a:lnTo>
                    <a:pt x="1479" y="1327"/>
                  </a:lnTo>
                  <a:lnTo>
                    <a:pt x="1217" y="1590"/>
                  </a:lnTo>
                  <a:cubicBezTo>
                    <a:pt x="1094" y="1713"/>
                    <a:pt x="1094" y="1898"/>
                    <a:pt x="1217" y="2005"/>
                  </a:cubicBezTo>
                  <a:cubicBezTo>
                    <a:pt x="1264" y="2066"/>
                    <a:pt x="1340" y="2082"/>
                    <a:pt x="1418" y="2082"/>
                  </a:cubicBezTo>
                  <a:cubicBezTo>
                    <a:pt x="1494" y="2082"/>
                    <a:pt x="1556" y="2066"/>
                    <a:pt x="1617" y="2005"/>
                  </a:cubicBezTo>
                  <a:lnTo>
                    <a:pt x="2326" y="1296"/>
                  </a:lnTo>
                  <a:cubicBezTo>
                    <a:pt x="2496" y="1204"/>
                    <a:pt x="2527" y="957"/>
                    <a:pt x="2387" y="819"/>
                  </a:cubicBezTo>
                  <a:lnTo>
                    <a:pt x="1617" y="80"/>
                  </a:lnTo>
                  <a:cubicBezTo>
                    <a:pt x="1558" y="27"/>
                    <a:pt x="1487" y="0"/>
                    <a:pt x="14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2263875" y="3202675"/>
              <a:ext cx="2308118" cy="1541877"/>
            </a:xfrm>
            <a:custGeom>
              <a:rect b="b" l="l" r="r" t="t"/>
              <a:pathLst>
                <a:path extrusionOk="0" h="9848" w="14742">
                  <a:moveTo>
                    <a:pt x="5453" y="3332"/>
                  </a:moveTo>
                  <a:cubicBezTo>
                    <a:pt x="6362" y="3332"/>
                    <a:pt x="7101" y="4072"/>
                    <a:pt x="7101" y="4980"/>
                  </a:cubicBezTo>
                  <a:cubicBezTo>
                    <a:pt x="7101" y="5889"/>
                    <a:pt x="6362" y="6629"/>
                    <a:pt x="5453" y="6629"/>
                  </a:cubicBezTo>
                  <a:cubicBezTo>
                    <a:pt x="4544" y="6629"/>
                    <a:pt x="3805" y="5889"/>
                    <a:pt x="3805" y="4980"/>
                  </a:cubicBezTo>
                  <a:cubicBezTo>
                    <a:pt x="3805" y="4072"/>
                    <a:pt x="4544" y="3332"/>
                    <a:pt x="5453" y="3332"/>
                  </a:cubicBezTo>
                  <a:close/>
                  <a:moveTo>
                    <a:pt x="7394" y="6074"/>
                  </a:moveTo>
                  <a:cubicBezTo>
                    <a:pt x="7502" y="6274"/>
                    <a:pt x="7656" y="6459"/>
                    <a:pt x="7826" y="6629"/>
                  </a:cubicBezTo>
                  <a:lnTo>
                    <a:pt x="6947" y="6629"/>
                  </a:lnTo>
                  <a:cubicBezTo>
                    <a:pt x="7117" y="6459"/>
                    <a:pt x="7271" y="6274"/>
                    <a:pt x="7394" y="6074"/>
                  </a:cubicBezTo>
                  <a:close/>
                  <a:moveTo>
                    <a:pt x="9319" y="3332"/>
                  </a:moveTo>
                  <a:cubicBezTo>
                    <a:pt x="10229" y="3332"/>
                    <a:pt x="10968" y="4072"/>
                    <a:pt x="10968" y="4980"/>
                  </a:cubicBezTo>
                  <a:cubicBezTo>
                    <a:pt x="10968" y="5889"/>
                    <a:pt x="10229" y="6629"/>
                    <a:pt x="9319" y="6629"/>
                  </a:cubicBezTo>
                  <a:cubicBezTo>
                    <a:pt x="8411" y="6629"/>
                    <a:pt x="7672" y="5889"/>
                    <a:pt x="7672" y="4980"/>
                  </a:cubicBezTo>
                  <a:cubicBezTo>
                    <a:pt x="7672" y="4072"/>
                    <a:pt x="8411" y="3332"/>
                    <a:pt x="9319" y="3332"/>
                  </a:cubicBezTo>
                  <a:close/>
                  <a:moveTo>
                    <a:pt x="4899" y="1"/>
                  </a:moveTo>
                  <a:cubicBezTo>
                    <a:pt x="4826" y="1"/>
                    <a:pt x="4752" y="28"/>
                    <a:pt x="4698" y="81"/>
                  </a:cubicBezTo>
                  <a:lnTo>
                    <a:pt x="3928" y="851"/>
                  </a:lnTo>
                  <a:cubicBezTo>
                    <a:pt x="3821" y="975"/>
                    <a:pt x="3821" y="1160"/>
                    <a:pt x="3928" y="1268"/>
                  </a:cubicBezTo>
                  <a:lnTo>
                    <a:pt x="4698" y="2007"/>
                  </a:lnTo>
                  <a:cubicBezTo>
                    <a:pt x="4760" y="2069"/>
                    <a:pt x="4837" y="2084"/>
                    <a:pt x="4899" y="2084"/>
                  </a:cubicBezTo>
                  <a:cubicBezTo>
                    <a:pt x="4975" y="2084"/>
                    <a:pt x="5053" y="2053"/>
                    <a:pt x="5115" y="2007"/>
                  </a:cubicBezTo>
                  <a:cubicBezTo>
                    <a:pt x="5222" y="1884"/>
                    <a:pt x="5222" y="1699"/>
                    <a:pt x="5099" y="1591"/>
                  </a:cubicBezTo>
                  <a:lnTo>
                    <a:pt x="4883" y="1391"/>
                  </a:lnTo>
                  <a:lnTo>
                    <a:pt x="4883" y="1391"/>
                  </a:lnTo>
                  <a:cubicBezTo>
                    <a:pt x="5946" y="1560"/>
                    <a:pt x="6793" y="2377"/>
                    <a:pt x="7039" y="3409"/>
                  </a:cubicBezTo>
                  <a:cubicBezTo>
                    <a:pt x="6624" y="3008"/>
                    <a:pt x="6070" y="2747"/>
                    <a:pt x="5453" y="2747"/>
                  </a:cubicBezTo>
                  <a:cubicBezTo>
                    <a:pt x="4221" y="2747"/>
                    <a:pt x="3235" y="3747"/>
                    <a:pt x="3235" y="4980"/>
                  </a:cubicBezTo>
                  <a:cubicBezTo>
                    <a:pt x="3235" y="5627"/>
                    <a:pt x="3513" y="6212"/>
                    <a:pt x="3959" y="6629"/>
                  </a:cubicBezTo>
                  <a:lnTo>
                    <a:pt x="293" y="6629"/>
                  </a:lnTo>
                  <a:cubicBezTo>
                    <a:pt x="124" y="6629"/>
                    <a:pt x="0" y="6752"/>
                    <a:pt x="0" y="6906"/>
                  </a:cubicBezTo>
                  <a:lnTo>
                    <a:pt x="0" y="9570"/>
                  </a:lnTo>
                  <a:cubicBezTo>
                    <a:pt x="0" y="9724"/>
                    <a:pt x="124" y="9847"/>
                    <a:pt x="293" y="9847"/>
                  </a:cubicBezTo>
                  <a:lnTo>
                    <a:pt x="6054" y="9847"/>
                  </a:lnTo>
                  <a:cubicBezTo>
                    <a:pt x="6208" y="9847"/>
                    <a:pt x="6347" y="9724"/>
                    <a:pt x="6347" y="9570"/>
                  </a:cubicBezTo>
                  <a:cubicBezTo>
                    <a:pt x="6347" y="9385"/>
                    <a:pt x="6208" y="9278"/>
                    <a:pt x="6008" y="9278"/>
                  </a:cubicBezTo>
                  <a:lnTo>
                    <a:pt x="570" y="9278"/>
                  </a:lnTo>
                  <a:lnTo>
                    <a:pt x="570" y="7198"/>
                  </a:lnTo>
                  <a:lnTo>
                    <a:pt x="14172" y="7198"/>
                  </a:lnTo>
                  <a:lnTo>
                    <a:pt x="14172" y="9278"/>
                  </a:lnTo>
                  <a:lnTo>
                    <a:pt x="8641" y="9278"/>
                  </a:lnTo>
                  <a:cubicBezTo>
                    <a:pt x="8473" y="9278"/>
                    <a:pt x="8303" y="9385"/>
                    <a:pt x="8303" y="9570"/>
                  </a:cubicBezTo>
                  <a:cubicBezTo>
                    <a:pt x="8303" y="9724"/>
                    <a:pt x="8442" y="9847"/>
                    <a:pt x="8596" y="9847"/>
                  </a:cubicBezTo>
                  <a:lnTo>
                    <a:pt x="14464" y="9847"/>
                  </a:lnTo>
                  <a:cubicBezTo>
                    <a:pt x="14618" y="9847"/>
                    <a:pt x="14742" y="9724"/>
                    <a:pt x="14742" y="9570"/>
                  </a:cubicBezTo>
                  <a:lnTo>
                    <a:pt x="14742" y="6906"/>
                  </a:lnTo>
                  <a:cubicBezTo>
                    <a:pt x="14742" y="6752"/>
                    <a:pt x="14618" y="6629"/>
                    <a:pt x="14464" y="6629"/>
                  </a:cubicBezTo>
                  <a:lnTo>
                    <a:pt x="10814" y="6629"/>
                  </a:lnTo>
                  <a:cubicBezTo>
                    <a:pt x="11260" y="6212"/>
                    <a:pt x="11553" y="5627"/>
                    <a:pt x="11553" y="4980"/>
                  </a:cubicBezTo>
                  <a:cubicBezTo>
                    <a:pt x="11553" y="3747"/>
                    <a:pt x="10552" y="2747"/>
                    <a:pt x="9319" y="2747"/>
                  </a:cubicBezTo>
                  <a:cubicBezTo>
                    <a:pt x="8703" y="2747"/>
                    <a:pt x="8149" y="3008"/>
                    <a:pt x="7748" y="3409"/>
                  </a:cubicBezTo>
                  <a:cubicBezTo>
                    <a:pt x="7980" y="2361"/>
                    <a:pt x="8842" y="1545"/>
                    <a:pt x="9921" y="1375"/>
                  </a:cubicBezTo>
                  <a:lnTo>
                    <a:pt x="9921" y="1375"/>
                  </a:lnTo>
                  <a:lnTo>
                    <a:pt x="9674" y="1622"/>
                  </a:lnTo>
                  <a:cubicBezTo>
                    <a:pt x="9566" y="1745"/>
                    <a:pt x="9566" y="1915"/>
                    <a:pt x="9674" y="2038"/>
                  </a:cubicBezTo>
                  <a:cubicBezTo>
                    <a:pt x="9720" y="2084"/>
                    <a:pt x="9797" y="2115"/>
                    <a:pt x="9874" y="2115"/>
                  </a:cubicBezTo>
                  <a:cubicBezTo>
                    <a:pt x="9951" y="2115"/>
                    <a:pt x="10028" y="2084"/>
                    <a:pt x="10075" y="2038"/>
                  </a:cubicBezTo>
                  <a:lnTo>
                    <a:pt x="10845" y="1268"/>
                  </a:lnTo>
                  <a:cubicBezTo>
                    <a:pt x="10968" y="1145"/>
                    <a:pt x="10952" y="960"/>
                    <a:pt x="10845" y="851"/>
                  </a:cubicBezTo>
                  <a:lnTo>
                    <a:pt x="10075" y="112"/>
                  </a:lnTo>
                  <a:cubicBezTo>
                    <a:pt x="10020" y="59"/>
                    <a:pt x="9947" y="32"/>
                    <a:pt x="9874" y="32"/>
                  </a:cubicBezTo>
                  <a:cubicBezTo>
                    <a:pt x="9801" y="32"/>
                    <a:pt x="9728" y="59"/>
                    <a:pt x="9674" y="112"/>
                  </a:cubicBezTo>
                  <a:cubicBezTo>
                    <a:pt x="9551" y="235"/>
                    <a:pt x="9566" y="420"/>
                    <a:pt x="9674" y="529"/>
                  </a:cubicBezTo>
                  <a:lnTo>
                    <a:pt x="9951" y="790"/>
                  </a:lnTo>
                  <a:cubicBezTo>
                    <a:pt x="8812" y="929"/>
                    <a:pt x="7840" y="1669"/>
                    <a:pt x="7394" y="2669"/>
                  </a:cubicBezTo>
                  <a:cubicBezTo>
                    <a:pt x="6932" y="1652"/>
                    <a:pt x="5961" y="929"/>
                    <a:pt x="4807" y="790"/>
                  </a:cubicBezTo>
                  <a:lnTo>
                    <a:pt x="5099" y="498"/>
                  </a:lnTo>
                  <a:cubicBezTo>
                    <a:pt x="5222" y="375"/>
                    <a:pt x="5222" y="205"/>
                    <a:pt x="5099" y="81"/>
                  </a:cubicBezTo>
                  <a:cubicBezTo>
                    <a:pt x="5045" y="28"/>
                    <a:pt x="4972" y="1"/>
                    <a:pt x="48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3368462" y="4655469"/>
              <a:ext cx="98951" cy="89400"/>
            </a:xfrm>
            <a:custGeom>
              <a:rect b="b" l="l" r="r" t="t"/>
              <a:pathLst>
                <a:path extrusionOk="0" h="571" w="632">
                  <a:moveTo>
                    <a:pt x="313" y="0"/>
                  </a:moveTo>
                  <a:cubicBezTo>
                    <a:pt x="249" y="0"/>
                    <a:pt x="187" y="20"/>
                    <a:pt x="139" y="61"/>
                  </a:cubicBezTo>
                  <a:cubicBezTo>
                    <a:pt x="46" y="137"/>
                    <a:pt x="0" y="276"/>
                    <a:pt x="46" y="384"/>
                  </a:cubicBezTo>
                  <a:cubicBezTo>
                    <a:pt x="89" y="496"/>
                    <a:pt x="195" y="570"/>
                    <a:pt x="307" y="570"/>
                  </a:cubicBezTo>
                  <a:cubicBezTo>
                    <a:pt x="318" y="570"/>
                    <a:pt x="329" y="570"/>
                    <a:pt x="339" y="568"/>
                  </a:cubicBezTo>
                  <a:cubicBezTo>
                    <a:pt x="447" y="568"/>
                    <a:pt x="555" y="492"/>
                    <a:pt x="586" y="384"/>
                  </a:cubicBezTo>
                  <a:cubicBezTo>
                    <a:pt x="631" y="260"/>
                    <a:pt x="586" y="122"/>
                    <a:pt x="477" y="45"/>
                  </a:cubicBezTo>
                  <a:cubicBezTo>
                    <a:pt x="427" y="16"/>
                    <a:pt x="369" y="0"/>
                    <a:pt x="3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4185903" y="3817674"/>
              <a:ext cx="386095" cy="326443"/>
            </a:xfrm>
            <a:custGeom>
              <a:rect b="b" l="l" r="r" t="t"/>
              <a:pathLst>
                <a:path extrusionOk="0" h="2085" w="2466">
                  <a:moveTo>
                    <a:pt x="1050" y="1"/>
                  </a:moveTo>
                  <a:cubicBezTo>
                    <a:pt x="975" y="1"/>
                    <a:pt x="902" y="28"/>
                    <a:pt x="849" y="82"/>
                  </a:cubicBezTo>
                  <a:lnTo>
                    <a:pt x="140" y="790"/>
                  </a:lnTo>
                  <a:cubicBezTo>
                    <a:pt x="48" y="852"/>
                    <a:pt x="1" y="959"/>
                    <a:pt x="1" y="1068"/>
                  </a:cubicBezTo>
                  <a:cubicBezTo>
                    <a:pt x="1" y="1144"/>
                    <a:pt x="32" y="1222"/>
                    <a:pt x="78" y="1267"/>
                  </a:cubicBezTo>
                  <a:lnTo>
                    <a:pt x="849" y="2007"/>
                  </a:lnTo>
                  <a:cubicBezTo>
                    <a:pt x="910" y="2068"/>
                    <a:pt x="987" y="2084"/>
                    <a:pt x="1048" y="2084"/>
                  </a:cubicBezTo>
                  <a:cubicBezTo>
                    <a:pt x="1126" y="2084"/>
                    <a:pt x="1202" y="2054"/>
                    <a:pt x="1264" y="2007"/>
                  </a:cubicBezTo>
                  <a:cubicBezTo>
                    <a:pt x="1372" y="1884"/>
                    <a:pt x="1372" y="1699"/>
                    <a:pt x="1249" y="1592"/>
                  </a:cubicBezTo>
                  <a:lnTo>
                    <a:pt x="987" y="1329"/>
                  </a:lnTo>
                  <a:lnTo>
                    <a:pt x="2188" y="1329"/>
                  </a:lnTo>
                  <a:cubicBezTo>
                    <a:pt x="2342" y="1329"/>
                    <a:pt x="2466" y="1206"/>
                    <a:pt x="2466" y="1052"/>
                  </a:cubicBezTo>
                  <a:cubicBezTo>
                    <a:pt x="2466" y="883"/>
                    <a:pt x="2342" y="760"/>
                    <a:pt x="2188" y="760"/>
                  </a:cubicBezTo>
                  <a:lnTo>
                    <a:pt x="987" y="760"/>
                  </a:lnTo>
                  <a:lnTo>
                    <a:pt x="1264" y="497"/>
                  </a:lnTo>
                  <a:cubicBezTo>
                    <a:pt x="1372" y="390"/>
                    <a:pt x="1372" y="205"/>
                    <a:pt x="1264" y="82"/>
                  </a:cubicBezTo>
                  <a:cubicBezTo>
                    <a:pt x="1202" y="28"/>
                    <a:pt x="1125" y="1"/>
                    <a:pt x="10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7" name="Google Shape;107;p16"/>
          <p:cNvSpPr txBox="1"/>
          <p:nvPr/>
        </p:nvSpPr>
        <p:spPr>
          <a:xfrm>
            <a:off x="720000" y="895325"/>
            <a:ext cx="4053900" cy="3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El descubrimiento de la gravedad por parte de Newton ha sido un avance muy importante para la historia de la humanidad debido a todas sus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repercusiones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en los campos de la ciencia, sobretodo en la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física. Un experimento realizado en base al trabajo de Newton fue el de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Henry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Cavendish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en 1798 usando una balanza de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torsión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y 4 esferas de plomo para medir su fuerza de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atracción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con lo que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logró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determinar la constante gravitatoria universal. En el proyecto que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realizamos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acá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usaremos un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péndulo que servirá para explorar cómo diferentes cambios pueden afectar el periodo de oscilacion del pendulo.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6402" y="999300"/>
            <a:ext cx="4053900" cy="2014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2898" y="3013500"/>
            <a:ext cx="3420900" cy="2026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/>
              <a:t>Marco teorico </a:t>
            </a:r>
            <a:endParaRPr/>
          </a:p>
        </p:txBody>
      </p:sp>
      <p:sp>
        <p:nvSpPr>
          <p:cNvPr id="115" name="Google Shape;115;p17"/>
          <p:cNvSpPr txBox="1"/>
          <p:nvPr/>
        </p:nvSpPr>
        <p:spPr>
          <a:xfrm>
            <a:off x="932875" y="1389046"/>
            <a:ext cx="1986000" cy="336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Pendulo</a:t>
            </a:r>
            <a:endParaRPr sz="200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5980076" y="1456446"/>
            <a:ext cx="1986000" cy="336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Oscilacion</a:t>
            </a:r>
            <a:r>
              <a:rPr lang="en" sz="20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 </a:t>
            </a:r>
            <a:endParaRPr sz="200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grpSp>
        <p:nvGrpSpPr>
          <p:cNvPr id="117" name="Google Shape;117;p17"/>
          <p:cNvGrpSpPr/>
          <p:nvPr/>
        </p:nvGrpSpPr>
        <p:grpSpPr>
          <a:xfrm>
            <a:off x="5634350" y="1456450"/>
            <a:ext cx="2677450" cy="3170700"/>
            <a:chOff x="3231050" y="1389050"/>
            <a:chExt cx="2677450" cy="3170700"/>
          </a:xfrm>
        </p:grpSpPr>
        <p:cxnSp>
          <p:nvCxnSpPr>
            <p:cNvPr id="118" name="Google Shape;118;p17"/>
            <p:cNvCxnSpPr/>
            <p:nvPr/>
          </p:nvCxnSpPr>
          <p:spPr>
            <a:xfrm>
              <a:off x="3231050" y="1389050"/>
              <a:ext cx="0" cy="3170700"/>
            </a:xfrm>
            <a:prstGeom prst="straightConnector1">
              <a:avLst/>
            </a:prstGeom>
            <a:noFill/>
            <a:ln cap="flat" cmpd="sng" w="19050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9" name="Google Shape;119;p17"/>
            <p:cNvCxnSpPr/>
            <p:nvPr/>
          </p:nvCxnSpPr>
          <p:spPr>
            <a:xfrm>
              <a:off x="5908500" y="1389050"/>
              <a:ext cx="0" cy="3170700"/>
            </a:xfrm>
            <a:prstGeom prst="straightConnector1">
              <a:avLst/>
            </a:prstGeom>
            <a:noFill/>
            <a:ln cap="flat" cmpd="sng" w="19050">
              <a:solidFill>
                <a:schemeClr val="accent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20" name="Google Shape;120;p17"/>
          <p:cNvSpPr txBox="1"/>
          <p:nvPr/>
        </p:nvSpPr>
        <p:spPr>
          <a:xfrm>
            <a:off x="918650" y="1725950"/>
            <a:ext cx="1986000" cy="28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Un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péndulo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es un objeto colgado de un punto de soporte que puede oscilar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libremente. Cuando se desplaza lateralmente desde su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posición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de reposo,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está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sujeto a una fuerza debido a la gravedad, que lo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acelera hacia el punto  de equilibrio.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035338" y="1793300"/>
            <a:ext cx="1932900" cy="28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>
                <a:solidFill>
                  <a:schemeClr val="hlink"/>
                </a:solidFill>
              </a:rPr>
              <a:t>Es el tiempo que tarda  el </a:t>
            </a:r>
            <a:r>
              <a:rPr lang="en">
                <a:solidFill>
                  <a:schemeClr val="hlink"/>
                </a:solidFill>
              </a:rPr>
              <a:t>péndulo</a:t>
            </a:r>
            <a:r>
              <a:rPr lang="en">
                <a:solidFill>
                  <a:schemeClr val="hlink"/>
                </a:solidFill>
              </a:rPr>
              <a:t> en ir desde la </a:t>
            </a:r>
            <a:r>
              <a:rPr lang="en">
                <a:solidFill>
                  <a:schemeClr val="hlink"/>
                </a:solidFill>
              </a:rPr>
              <a:t>posición</a:t>
            </a:r>
            <a:r>
              <a:rPr lang="en">
                <a:solidFill>
                  <a:schemeClr val="hlink"/>
                </a:solidFill>
              </a:rPr>
              <a:t>  inicial, pasar por el punto de equilibrio, llegar a la </a:t>
            </a:r>
            <a:r>
              <a:rPr lang="en">
                <a:solidFill>
                  <a:schemeClr val="hlink"/>
                </a:solidFill>
              </a:rPr>
              <a:t>posición</a:t>
            </a:r>
            <a:r>
              <a:rPr lang="en">
                <a:solidFill>
                  <a:schemeClr val="hlink"/>
                </a:solidFill>
              </a:rPr>
              <a:t> opuesta y luego regresar al</a:t>
            </a:r>
            <a:endParaRPr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>
                <a:solidFill>
                  <a:schemeClr val="hlink"/>
                </a:solidFill>
              </a:rPr>
              <a:t>punto de equilibrio nuevamente, este depende de la fuerza de gravedad, el </a:t>
            </a:r>
            <a:r>
              <a:rPr lang="en">
                <a:solidFill>
                  <a:schemeClr val="hlink"/>
                </a:solidFill>
              </a:rPr>
              <a:t>ángulo</a:t>
            </a:r>
            <a:r>
              <a:rPr lang="en">
                <a:solidFill>
                  <a:schemeClr val="hlink"/>
                </a:solidFill>
              </a:rPr>
              <a:t> y su longitud.</a:t>
            </a:r>
            <a:endParaRPr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/>
              <a:t>Resultados</a:t>
            </a:r>
            <a:endParaRPr/>
          </a:p>
        </p:txBody>
      </p:sp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414" y="2126463"/>
            <a:ext cx="2191175" cy="171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8550" y="2091413"/>
            <a:ext cx="2280625" cy="1787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8299" y="1990600"/>
            <a:ext cx="2547176" cy="198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2324535" y="3399175"/>
            <a:ext cx="2017351" cy="157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720000" y="445025"/>
            <a:ext cx="7704000" cy="4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/>
              <a:t>Resultados</a:t>
            </a:r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5740" y="2104163"/>
            <a:ext cx="2017351" cy="157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446" y="2156738"/>
            <a:ext cx="1899608" cy="147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3750" y="2051564"/>
            <a:ext cx="3177605" cy="15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idx="4294967295" type="title"/>
          </p:nvPr>
        </p:nvSpPr>
        <p:spPr>
          <a:xfrm>
            <a:off x="1068100" y="533189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Bibliografia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0"/>
          <p:cNvSpPr txBox="1"/>
          <p:nvPr>
            <p:ph idx="4294967295" type="body"/>
          </p:nvPr>
        </p:nvSpPr>
        <p:spPr>
          <a:xfrm>
            <a:off x="715075" y="1275800"/>
            <a:ext cx="7079400" cy="3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¿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es la gravedad? Disponible en: https://www.ingenierizando.com/dinamica/gravedad/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Leyes de los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péndulos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 Disponible en: https://www.ingenierizando.com/cinematica/leyesdel-pendulo/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" name="Google Shape;145;p20"/>
          <p:cNvGrpSpPr/>
          <p:nvPr/>
        </p:nvGrpSpPr>
        <p:grpSpPr>
          <a:xfrm>
            <a:off x="7169073" y="1974873"/>
            <a:ext cx="1413250" cy="2863897"/>
            <a:chOff x="6529419" y="1724307"/>
            <a:chExt cx="1480463" cy="2931917"/>
          </a:xfrm>
        </p:grpSpPr>
        <p:grpSp>
          <p:nvGrpSpPr>
            <p:cNvPr id="146" name="Google Shape;146;p20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grpSp>
            <p:nvGrpSpPr>
              <p:cNvPr id="147" name="Google Shape;147;p20"/>
              <p:cNvGrpSpPr/>
              <p:nvPr/>
            </p:nvGrpSpPr>
            <p:grpSpPr>
              <a:xfrm>
                <a:off x="3800349" y="1238762"/>
                <a:ext cx="1098904" cy="1084772"/>
                <a:chOff x="3800349" y="1238762"/>
                <a:chExt cx="1098904" cy="1084772"/>
              </a:xfrm>
            </p:grpSpPr>
            <p:sp>
              <p:nvSpPr>
                <p:cNvPr id="148" name="Google Shape;148;p20"/>
                <p:cNvSpPr/>
                <p:nvPr/>
              </p:nvSpPr>
              <p:spPr>
                <a:xfrm>
                  <a:off x="3800349" y="1238762"/>
                  <a:ext cx="1098904" cy="1084772"/>
                </a:xfrm>
                <a:custGeom>
                  <a:rect b="b" l="l" r="r" t="t"/>
                  <a:pathLst>
                    <a:path extrusionOk="0" h="45133" w="45721">
                      <a:moveTo>
                        <a:pt x="22825" y="1"/>
                      </a:moveTo>
                      <a:cubicBezTo>
                        <a:pt x="22054" y="1"/>
                        <a:pt x="21283" y="295"/>
                        <a:pt x="20693" y="885"/>
                      </a:cubicBezTo>
                      <a:lnTo>
                        <a:pt x="1179" y="20482"/>
                      </a:lnTo>
                      <a:cubicBezTo>
                        <a:pt x="0" y="21661"/>
                        <a:pt x="0" y="23566"/>
                        <a:pt x="1179" y="24733"/>
                      </a:cubicBezTo>
                      <a:lnTo>
                        <a:pt x="20777" y="44259"/>
                      </a:lnTo>
                      <a:cubicBezTo>
                        <a:pt x="21364" y="44841"/>
                        <a:pt x="22133" y="45133"/>
                        <a:pt x="22900" y="45133"/>
                      </a:cubicBezTo>
                      <a:cubicBezTo>
                        <a:pt x="23672" y="45133"/>
                        <a:pt x="24442" y="44838"/>
                        <a:pt x="25027" y="44247"/>
                      </a:cubicBezTo>
                      <a:lnTo>
                        <a:pt x="32873" y="36377"/>
                      </a:lnTo>
                      <a:cubicBezTo>
                        <a:pt x="33053" y="36197"/>
                        <a:pt x="33283" y="36110"/>
                        <a:pt x="33511" y="36110"/>
                      </a:cubicBezTo>
                      <a:cubicBezTo>
                        <a:pt x="33810" y="36110"/>
                        <a:pt x="34108" y="36260"/>
                        <a:pt x="34290" y="36544"/>
                      </a:cubicBezTo>
                      <a:cubicBezTo>
                        <a:pt x="34743" y="37246"/>
                        <a:pt x="35112" y="38020"/>
                        <a:pt x="35409" y="38806"/>
                      </a:cubicBezTo>
                      <a:cubicBezTo>
                        <a:pt x="35588" y="39294"/>
                        <a:pt x="35909" y="39735"/>
                        <a:pt x="36362" y="40080"/>
                      </a:cubicBezTo>
                      <a:cubicBezTo>
                        <a:pt x="36890" y="40489"/>
                        <a:pt x="37508" y="40695"/>
                        <a:pt x="38128" y="40695"/>
                      </a:cubicBezTo>
                      <a:cubicBezTo>
                        <a:pt x="38682" y="40695"/>
                        <a:pt x="39237" y="40530"/>
                        <a:pt x="39731" y="40199"/>
                      </a:cubicBezTo>
                      <a:cubicBezTo>
                        <a:pt x="41303" y="39127"/>
                        <a:pt x="41446" y="36984"/>
                        <a:pt x="40172" y="35710"/>
                      </a:cubicBezTo>
                      <a:cubicBezTo>
                        <a:pt x="39862" y="35401"/>
                        <a:pt x="39505" y="35186"/>
                        <a:pt x="39112" y="35044"/>
                      </a:cubicBezTo>
                      <a:cubicBezTo>
                        <a:pt x="38326" y="34758"/>
                        <a:pt x="37564" y="34401"/>
                        <a:pt x="36862" y="33948"/>
                      </a:cubicBezTo>
                      <a:cubicBezTo>
                        <a:pt x="36374" y="33639"/>
                        <a:pt x="36279" y="32960"/>
                        <a:pt x="36695" y="32543"/>
                      </a:cubicBezTo>
                      <a:lnTo>
                        <a:pt x="44553" y="24661"/>
                      </a:lnTo>
                      <a:cubicBezTo>
                        <a:pt x="45720" y="23483"/>
                        <a:pt x="45720" y="21578"/>
                        <a:pt x="44542" y="20399"/>
                      </a:cubicBezTo>
                      <a:lnTo>
                        <a:pt x="24956" y="885"/>
                      </a:lnTo>
                      <a:cubicBezTo>
                        <a:pt x="24366" y="295"/>
                        <a:pt x="23595" y="1"/>
                        <a:pt x="22825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20"/>
                <p:cNvSpPr/>
                <p:nvPr/>
              </p:nvSpPr>
              <p:spPr>
                <a:xfrm>
                  <a:off x="3884758" y="1311226"/>
                  <a:ext cx="287338" cy="287050"/>
                </a:xfrm>
                <a:custGeom>
                  <a:rect b="b" l="l" r="r" t="t"/>
                  <a:pathLst>
                    <a:path extrusionOk="0" h="11943" w="11955">
                      <a:moveTo>
                        <a:pt x="5978" y="1"/>
                      </a:moveTo>
                      <a:cubicBezTo>
                        <a:pt x="2679" y="1"/>
                        <a:pt x="1" y="2668"/>
                        <a:pt x="1" y="5966"/>
                      </a:cubicBezTo>
                      <a:cubicBezTo>
                        <a:pt x="1" y="9276"/>
                        <a:pt x="2679" y="11943"/>
                        <a:pt x="5978" y="11943"/>
                      </a:cubicBezTo>
                      <a:cubicBezTo>
                        <a:pt x="9276" y="11943"/>
                        <a:pt x="11954" y="9276"/>
                        <a:pt x="11954" y="5966"/>
                      </a:cubicBezTo>
                      <a:cubicBezTo>
                        <a:pt x="11954" y="2668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0" name="Google Shape;150;p20"/>
              <p:cNvSpPr/>
              <p:nvPr/>
            </p:nvSpPr>
            <p:spPr>
              <a:xfrm>
                <a:off x="4162525" y="1593650"/>
                <a:ext cx="374561" cy="374975"/>
              </a:xfrm>
              <a:custGeom>
                <a:rect b="b" l="l" r="r" t="t"/>
                <a:pathLst>
                  <a:path extrusionOk="0" h="10872" w="10860">
                    <a:moveTo>
                      <a:pt x="5430" y="1"/>
                    </a:moveTo>
                    <a:cubicBezTo>
                      <a:pt x="3990" y="1"/>
                      <a:pt x="2608" y="560"/>
                      <a:pt x="1596" y="1584"/>
                    </a:cubicBezTo>
                    <a:cubicBezTo>
                      <a:pt x="561" y="2620"/>
                      <a:pt x="1" y="3989"/>
                      <a:pt x="1" y="5430"/>
                    </a:cubicBezTo>
                    <a:cubicBezTo>
                      <a:pt x="1" y="6561"/>
                      <a:pt x="346" y="7645"/>
                      <a:pt x="1001" y="8573"/>
                    </a:cubicBezTo>
                    <a:cubicBezTo>
                      <a:pt x="1632" y="9466"/>
                      <a:pt x="2513" y="10145"/>
                      <a:pt x="3537" y="10538"/>
                    </a:cubicBezTo>
                    <a:cubicBezTo>
                      <a:pt x="3559" y="10544"/>
                      <a:pt x="3579" y="10547"/>
                      <a:pt x="3599" y="10547"/>
                    </a:cubicBezTo>
                    <a:cubicBezTo>
                      <a:pt x="3656" y="10547"/>
                      <a:pt x="3704" y="10522"/>
                      <a:pt x="3740" y="10478"/>
                    </a:cubicBezTo>
                    <a:cubicBezTo>
                      <a:pt x="3763" y="10443"/>
                      <a:pt x="3763" y="10395"/>
                      <a:pt x="3763" y="10371"/>
                    </a:cubicBezTo>
                    <a:lnTo>
                      <a:pt x="3763" y="7275"/>
                    </a:lnTo>
                    <a:cubicBezTo>
                      <a:pt x="3763" y="7180"/>
                      <a:pt x="3692" y="7097"/>
                      <a:pt x="3585" y="7097"/>
                    </a:cubicBezTo>
                    <a:lnTo>
                      <a:pt x="2156" y="7097"/>
                    </a:lnTo>
                    <a:lnTo>
                      <a:pt x="2156" y="5835"/>
                    </a:lnTo>
                    <a:lnTo>
                      <a:pt x="3585" y="5835"/>
                    </a:lnTo>
                    <a:cubicBezTo>
                      <a:pt x="3680" y="5835"/>
                      <a:pt x="3763" y="5751"/>
                      <a:pt x="3763" y="5656"/>
                    </a:cubicBezTo>
                    <a:lnTo>
                      <a:pt x="3763" y="5430"/>
                    </a:lnTo>
                    <a:cubicBezTo>
                      <a:pt x="3763" y="3942"/>
                      <a:pt x="5180" y="2632"/>
                      <a:pt x="6799" y="2632"/>
                    </a:cubicBezTo>
                    <a:lnTo>
                      <a:pt x="7550" y="2632"/>
                    </a:lnTo>
                    <a:lnTo>
                      <a:pt x="7550" y="3894"/>
                    </a:lnTo>
                    <a:lnTo>
                      <a:pt x="6799" y="3894"/>
                    </a:lnTo>
                    <a:cubicBezTo>
                      <a:pt x="6311" y="3894"/>
                      <a:pt x="5883" y="4025"/>
                      <a:pt x="5561" y="4287"/>
                    </a:cubicBezTo>
                    <a:cubicBezTo>
                      <a:pt x="5228" y="4561"/>
                      <a:pt x="5025" y="4966"/>
                      <a:pt x="5025" y="5430"/>
                    </a:cubicBezTo>
                    <a:lnTo>
                      <a:pt x="5025" y="5656"/>
                    </a:lnTo>
                    <a:cubicBezTo>
                      <a:pt x="5025" y="5740"/>
                      <a:pt x="5109" y="5835"/>
                      <a:pt x="5204" y="5835"/>
                    </a:cubicBezTo>
                    <a:lnTo>
                      <a:pt x="5883" y="5835"/>
                    </a:lnTo>
                    <a:cubicBezTo>
                      <a:pt x="5966" y="5835"/>
                      <a:pt x="6061" y="5751"/>
                      <a:pt x="6061" y="5656"/>
                    </a:cubicBezTo>
                    <a:cubicBezTo>
                      <a:pt x="6061" y="5561"/>
                      <a:pt x="5978" y="5478"/>
                      <a:pt x="5883" y="5478"/>
                    </a:cubicBezTo>
                    <a:lnTo>
                      <a:pt x="5371" y="5478"/>
                    </a:lnTo>
                    <a:lnTo>
                      <a:pt x="5371" y="5418"/>
                    </a:lnTo>
                    <a:cubicBezTo>
                      <a:pt x="5371" y="4525"/>
                      <a:pt x="6145" y="4204"/>
                      <a:pt x="6799" y="4204"/>
                    </a:cubicBezTo>
                    <a:lnTo>
                      <a:pt x="7704" y="4204"/>
                    </a:lnTo>
                    <a:cubicBezTo>
                      <a:pt x="7800" y="4204"/>
                      <a:pt x="7883" y="4132"/>
                      <a:pt x="7883" y="4025"/>
                    </a:cubicBezTo>
                    <a:lnTo>
                      <a:pt x="7883" y="2418"/>
                    </a:lnTo>
                    <a:cubicBezTo>
                      <a:pt x="7883" y="2334"/>
                      <a:pt x="7811" y="2239"/>
                      <a:pt x="7704" y="2239"/>
                    </a:cubicBezTo>
                    <a:lnTo>
                      <a:pt x="6799" y="2239"/>
                    </a:lnTo>
                    <a:cubicBezTo>
                      <a:pt x="5966" y="2239"/>
                      <a:pt x="5121" y="2572"/>
                      <a:pt x="4466" y="3156"/>
                    </a:cubicBezTo>
                    <a:cubicBezTo>
                      <a:pt x="3799" y="3763"/>
                      <a:pt x="3418" y="4549"/>
                      <a:pt x="3418" y="5382"/>
                    </a:cubicBezTo>
                    <a:lnTo>
                      <a:pt x="3418" y="5442"/>
                    </a:lnTo>
                    <a:lnTo>
                      <a:pt x="1989" y="5442"/>
                    </a:lnTo>
                    <a:cubicBezTo>
                      <a:pt x="1906" y="5442"/>
                      <a:pt x="1811" y="5513"/>
                      <a:pt x="1811" y="5620"/>
                    </a:cubicBezTo>
                    <a:lnTo>
                      <a:pt x="1811" y="7228"/>
                    </a:lnTo>
                    <a:cubicBezTo>
                      <a:pt x="1811" y="7323"/>
                      <a:pt x="1894" y="7406"/>
                      <a:pt x="1989" y="7406"/>
                    </a:cubicBezTo>
                    <a:lnTo>
                      <a:pt x="3418" y="7406"/>
                    </a:lnTo>
                    <a:lnTo>
                      <a:pt x="3418" y="10085"/>
                    </a:lnTo>
                    <a:cubicBezTo>
                      <a:pt x="1561" y="9300"/>
                      <a:pt x="346" y="7442"/>
                      <a:pt x="346" y="5418"/>
                    </a:cubicBezTo>
                    <a:cubicBezTo>
                      <a:pt x="346" y="2596"/>
                      <a:pt x="2620" y="322"/>
                      <a:pt x="5430" y="322"/>
                    </a:cubicBezTo>
                    <a:cubicBezTo>
                      <a:pt x="8228" y="322"/>
                      <a:pt x="10526" y="2620"/>
                      <a:pt x="10526" y="5418"/>
                    </a:cubicBezTo>
                    <a:cubicBezTo>
                      <a:pt x="10526" y="8228"/>
                      <a:pt x="8240" y="10502"/>
                      <a:pt x="5430" y="10502"/>
                    </a:cubicBezTo>
                    <a:lnTo>
                      <a:pt x="5371" y="10502"/>
                    </a:lnTo>
                    <a:lnTo>
                      <a:pt x="5371" y="7418"/>
                    </a:lnTo>
                    <a:lnTo>
                      <a:pt x="7728" y="7418"/>
                    </a:lnTo>
                    <a:cubicBezTo>
                      <a:pt x="7811" y="7418"/>
                      <a:pt x="7907" y="7347"/>
                      <a:pt x="7907" y="7240"/>
                    </a:cubicBezTo>
                    <a:lnTo>
                      <a:pt x="7907" y="5656"/>
                    </a:lnTo>
                    <a:cubicBezTo>
                      <a:pt x="7907" y="5561"/>
                      <a:pt x="7823" y="5478"/>
                      <a:pt x="7728" y="5478"/>
                    </a:cubicBezTo>
                    <a:lnTo>
                      <a:pt x="6728" y="5478"/>
                    </a:lnTo>
                    <a:cubicBezTo>
                      <a:pt x="6633" y="5478"/>
                      <a:pt x="6549" y="5549"/>
                      <a:pt x="6549" y="5656"/>
                    </a:cubicBezTo>
                    <a:cubicBezTo>
                      <a:pt x="6549" y="5740"/>
                      <a:pt x="6621" y="5835"/>
                      <a:pt x="6728" y="5835"/>
                    </a:cubicBezTo>
                    <a:lnTo>
                      <a:pt x="7561" y="5835"/>
                    </a:lnTo>
                    <a:lnTo>
                      <a:pt x="7561" y="7097"/>
                    </a:lnTo>
                    <a:lnTo>
                      <a:pt x="5204" y="7097"/>
                    </a:lnTo>
                    <a:cubicBezTo>
                      <a:pt x="5121" y="7097"/>
                      <a:pt x="5025" y="7168"/>
                      <a:pt x="5025" y="7275"/>
                    </a:cubicBezTo>
                    <a:lnTo>
                      <a:pt x="5025" y="10693"/>
                    </a:lnTo>
                    <a:cubicBezTo>
                      <a:pt x="5025" y="10788"/>
                      <a:pt x="5109" y="10859"/>
                      <a:pt x="5192" y="10871"/>
                    </a:cubicBezTo>
                    <a:lnTo>
                      <a:pt x="5430" y="10871"/>
                    </a:lnTo>
                    <a:cubicBezTo>
                      <a:pt x="6871" y="10871"/>
                      <a:pt x="8240" y="10312"/>
                      <a:pt x="9276" y="9288"/>
                    </a:cubicBezTo>
                    <a:cubicBezTo>
                      <a:pt x="10300" y="8252"/>
                      <a:pt x="10859" y="6883"/>
                      <a:pt x="10859" y="5442"/>
                    </a:cubicBezTo>
                    <a:cubicBezTo>
                      <a:pt x="10859" y="3989"/>
                      <a:pt x="10300" y="2620"/>
                      <a:pt x="9276" y="1584"/>
                    </a:cubicBezTo>
                    <a:cubicBezTo>
                      <a:pt x="8240" y="560"/>
                      <a:pt x="6871" y="1"/>
                      <a:pt x="5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1" name="Google Shape;151;p20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grpSp>
            <p:nvGrpSpPr>
              <p:cNvPr id="152" name="Google Shape;152;p20"/>
              <p:cNvGrpSpPr/>
              <p:nvPr/>
            </p:nvGrpSpPr>
            <p:grpSpPr>
              <a:xfrm>
                <a:off x="4370663" y="1816530"/>
                <a:ext cx="1098904" cy="1084724"/>
                <a:chOff x="4370663" y="1816530"/>
                <a:chExt cx="1098904" cy="1084724"/>
              </a:xfrm>
            </p:grpSpPr>
            <p:sp>
              <p:nvSpPr>
                <p:cNvPr id="153" name="Google Shape;153;p20"/>
                <p:cNvSpPr/>
                <p:nvPr/>
              </p:nvSpPr>
              <p:spPr>
                <a:xfrm>
                  <a:off x="4370663" y="1816530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2"/>
                      </a:lnTo>
                      <a:cubicBezTo>
                        <a:pt x="12698" y="8921"/>
                        <a:pt x="12472" y="9005"/>
                        <a:pt x="12246" y="9005"/>
                      </a:cubicBezTo>
                      <a:cubicBezTo>
                        <a:pt x="11945" y="9005"/>
                        <a:pt x="11643" y="8855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3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6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3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4" name="Google Shape;154;p20"/>
                <p:cNvSpPr/>
                <p:nvPr/>
              </p:nvSpPr>
              <p:spPr>
                <a:xfrm>
                  <a:off x="5055718" y="1904160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0"/>
                      </a:moveTo>
                      <a:cubicBezTo>
                        <a:pt x="2680" y="0"/>
                        <a:pt x="1" y="2679"/>
                        <a:pt x="1" y="5977"/>
                      </a:cubicBezTo>
                      <a:cubicBezTo>
                        <a:pt x="1" y="9275"/>
                        <a:pt x="2680" y="11954"/>
                        <a:pt x="5978" y="11954"/>
                      </a:cubicBezTo>
                      <a:cubicBezTo>
                        <a:pt x="9276" y="11954"/>
                        <a:pt x="11955" y="9275"/>
                        <a:pt x="11955" y="5977"/>
                      </a:cubicBezTo>
                      <a:cubicBezTo>
                        <a:pt x="11955" y="2679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55" name="Google Shape;155;p20"/>
              <p:cNvGrpSpPr/>
              <p:nvPr/>
            </p:nvGrpSpPr>
            <p:grpSpPr>
              <a:xfrm>
                <a:off x="4732628" y="2171596"/>
                <a:ext cx="374986" cy="374572"/>
                <a:chOff x="3303268" y="3817349"/>
                <a:chExt cx="346056" cy="345674"/>
              </a:xfrm>
            </p:grpSpPr>
            <p:sp>
              <p:nvSpPr>
                <p:cNvPr id="156" name="Google Shape;156;p20"/>
                <p:cNvSpPr/>
                <p:nvPr/>
              </p:nvSpPr>
              <p:spPr>
                <a:xfrm>
                  <a:off x="330326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18" y="334"/>
                      </a:moveTo>
                      <a:cubicBezTo>
                        <a:pt x="8228" y="334"/>
                        <a:pt x="10514" y="2608"/>
                        <a:pt x="10514" y="5430"/>
                      </a:cubicBezTo>
                      <a:cubicBezTo>
                        <a:pt x="10514" y="8240"/>
                        <a:pt x="8228" y="10514"/>
                        <a:pt x="5418" y="10514"/>
                      </a:cubicBezTo>
                      <a:cubicBezTo>
                        <a:pt x="2608" y="10514"/>
                        <a:pt x="334" y="8240"/>
                        <a:pt x="334" y="5430"/>
                      </a:cubicBezTo>
                      <a:cubicBezTo>
                        <a:pt x="334" y="2608"/>
                        <a:pt x="2608" y="334"/>
                        <a:pt x="5418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3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3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7" name="Google Shape;157;p20"/>
                <p:cNvSpPr/>
                <p:nvPr/>
              </p:nvSpPr>
              <p:spPr>
                <a:xfrm>
                  <a:off x="3368074" y="3882537"/>
                  <a:ext cx="215298" cy="215298"/>
                </a:xfrm>
                <a:custGeom>
                  <a:rect b="b" l="l" r="r" t="t"/>
                  <a:pathLst>
                    <a:path extrusionOk="0" h="6764" w="6764">
                      <a:moveTo>
                        <a:pt x="5335" y="346"/>
                      </a:moveTo>
                      <a:cubicBezTo>
                        <a:pt x="5930" y="346"/>
                        <a:pt x="6418" y="834"/>
                        <a:pt x="6418" y="1429"/>
                      </a:cubicBezTo>
                      <a:lnTo>
                        <a:pt x="6418" y="5335"/>
                      </a:lnTo>
                      <a:cubicBezTo>
                        <a:pt x="6418" y="5930"/>
                        <a:pt x="5930" y="6418"/>
                        <a:pt x="5335" y="6418"/>
                      </a:cubicBezTo>
                      <a:lnTo>
                        <a:pt x="1429" y="6418"/>
                      </a:lnTo>
                      <a:cubicBezTo>
                        <a:pt x="834" y="6418"/>
                        <a:pt x="346" y="5930"/>
                        <a:pt x="346" y="5335"/>
                      </a:cubicBezTo>
                      <a:lnTo>
                        <a:pt x="346" y="1429"/>
                      </a:lnTo>
                      <a:cubicBezTo>
                        <a:pt x="346" y="834"/>
                        <a:pt x="834" y="346"/>
                        <a:pt x="1429" y="346"/>
                      </a:cubicBezTo>
                      <a:close/>
                      <a:moveTo>
                        <a:pt x="1429" y="1"/>
                      </a:moveTo>
                      <a:cubicBezTo>
                        <a:pt x="644" y="1"/>
                        <a:pt x="1" y="644"/>
                        <a:pt x="1" y="1429"/>
                      </a:cubicBezTo>
                      <a:lnTo>
                        <a:pt x="1" y="5335"/>
                      </a:lnTo>
                      <a:cubicBezTo>
                        <a:pt x="1" y="6120"/>
                        <a:pt x="644" y="6763"/>
                        <a:pt x="1429" y="6763"/>
                      </a:cubicBezTo>
                      <a:lnTo>
                        <a:pt x="5335" y="6763"/>
                      </a:lnTo>
                      <a:cubicBezTo>
                        <a:pt x="6121" y="6763"/>
                        <a:pt x="6763" y="6120"/>
                        <a:pt x="6763" y="5335"/>
                      </a:cubicBezTo>
                      <a:lnTo>
                        <a:pt x="6763" y="1429"/>
                      </a:lnTo>
                      <a:cubicBezTo>
                        <a:pt x="6763" y="644"/>
                        <a:pt x="6121" y="1"/>
                        <a:pt x="533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8" name="Google Shape;158;p20"/>
                <p:cNvSpPr/>
                <p:nvPr/>
              </p:nvSpPr>
              <p:spPr>
                <a:xfrm>
                  <a:off x="3418143" y="3933656"/>
                  <a:ext cx="114811" cy="112742"/>
                </a:xfrm>
                <a:custGeom>
                  <a:rect b="b" l="l" r="r" t="t"/>
                  <a:pathLst>
                    <a:path extrusionOk="0" h="3542" w="3607">
                      <a:moveTo>
                        <a:pt x="1822" y="0"/>
                      </a:moveTo>
                      <a:cubicBezTo>
                        <a:pt x="812" y="0"/>
                        <a:pt x="1" y="851"/>
                        <a:pt x="59" y="1859"/>
                      </a:cubicBezTo>
                      <a:cubicBezTo>
                        <a:pt x="95" y="2776"/>
                        <a:pt x="833" y="3502"/>
                        <a:pt x="1726" y="3538"/>
                      </a:cubicBezTo>
                      <a:cubicBezTo>
                        <a:pt x="1764" y="3541"/>
                        <a:pt x="1802" y="3542"/>
                        <a:pt x="1840" y="3542"/>
                      </a:cubicBezTo>
                      <a:cubicBezTo>
                        <a:pt x="2178" y="3542"/>
                        <a:pt x="2494" y="3447"/>
                        <a:pt x="2762" y="3276"/>
                      </a:cubicBezTo>
                      <a:cubicBezTo>
                        <a:pt x="2857" y="3217"/>
                        <a:pt x="2869" y="3086"/>
                        <a:pt x="2797" y="3014"/>
                      </a:cubicBezTo>
                      <a:cubicBezTo>
                        <a:pt x="2761" y="2978"/>
                        <a:pt x="2711" y="2964"/>
                        <a:pt x="2664" y="2964"/>
                      </a:cubicBezTo>
                      <a:cubicBezTo>
                        <a:pt x="2634" y="2964"/>
                        <a:pt x="2606" y="2969"/>
                        <a:pt x="2583" y="2979"/>
                      </a:cubicBezTo>
                      <a:cubicBezTo>
                        <a:pt x="2380" y="3096"/>
                        <a:pt x="2149" y="3185"/>
                        <a:pt x="1897" y="3185"/>
                      </a:cubicBezTo>
                      <a:cubicBezTo>
                        <a:pt x="1868" y="3185"/>
                        <a:pt x="1839" y="3183"/>
                        <a:pt x="1809" y="3181"/>
                      </a:cubicBezTo>
                      <a:cubicBezTo>
                        <a:pt x="1023" y="3169"/>
                        <a:pt x="380" y="2514"/>
                        <a:pt x="392" y="1716"/>
                      </a:cubicBezTo>
                      <a:cubicBezTo>
                        <a:pt x="426" y="948"/>
                        <a:pt x="1028" y="330"/>
                        <a:pt x="1792" y="330"/>
                      </a:cubicBezTo>
                      <a:cubicBezTo>
                        <a:pt x="1833" y="330"/>
                        <a:pt x="1874" y="332"/>
                        <a:pt x="1916" y="335"/>
                      </a:cubicBezTo>
                      <a:cubicBezTo>
                        <a:pt x="2619" y="371"/>
                        <a:pt x="3190" y="943"/>
                        <a:pt x="3250" y="1633"/>
                      </a:cubicBezTo>
                      <a:cubicBezTo>
                        <a:pt x="3285" y="1919"/>
                        <a:pt x="3214" y="2193"/>
                        <a:pt x="3095" y="2431"/>
                      </a:cubicBezTo>
                      <a:cubicBezTo>
                        <a:pt x="3059" y="2490"/>
                        <a:pt x="3059" y="2574"/>
                        <a:pt x="3119" y="2633"/>
                      </a:cubicBezTo>
                      <a:cubicBezTo>
                        <a:pt x="3149" y="2663"/>
                        <a:pt x="3191" y="2678"/>
                        <a:pt x="3234" y="2678"/>
                      </a:cubicBezTo>
                      <a:cubicBezTo>
                        <a:pt x="3295" y="2678"/>
                        <a:pt x="3358" y="2648"/>
                        <a:pt x="3393" y="2586"/>
                      </a:cubicBezTo>
                      <a:cubicBezTo>
                        <a:pt x="3536" y="2324"/>
                        <a:pt x="3607" y="2014"/>
                        <a:pt x="3583" y="1669"/>
                      </a:cubicBezTo>
                      <a:cubicBezTo>
                        <a:pt x="3536" y="764"/>
                        <a:pt x="2797" y="50"/>
                        <a:pt x="1904" y="2"/>
                      </a:cubicBezTo>
                      <a:cubicBezTo>
                        <a:pt x="1877" y="1"/>
                        <a:pt x="1849" y="0"/>
                        <a:pt x="18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" name="Google Shape;159;p20"/>
                <p:cNvSpPr/>
                <p:nvPr/>
              </p:nvSpPr>
              <p:spPr>
                <a:xfrm>
                  <a:off x="3519298" y="3910197"/>
                  <a:ext cx="29570" cy="29220"/>
                </a:xfrm>
                <a:custGeom>
                  <a:rect b="b" l="l" r="r" t="t"/>
                  <a:pathLst>
                    <a:path extrusionOk="0" h="918" w="929">
                      <a:moveTo>
                        <a:pt x="465" y="1"/>
                      </a:moveTo>
                      <a:cubicBezTo>
                        <a:pt x="203" y="1"/>
                        <a:pt x="0" y="203"/>
                        <a:pt x="0" y="453"/>
                      </a:cubicBezTo>
                      <a:cubicBezTo>
                        <a:pt x="0" y="715"/>
                        <a:pt x="203" y="918"/>
                        <a:pt x="465" y="918"/>
                      </a:cubicBezTo>
                      <a:cubicBezTo>
                        <a:pt x="715" y="918"/>
                        <a:pt x="929" y="715"/>
                        <a:pt x="929" y="453"/>
                      </a:cubicBezTo>
                      <a:cubicBezTo>
                        <a:pt x="929" y="203"/>
                        <a:pt x="715" y="1"/>
                        <a:pt x="46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60" name="Google Shape;160;p20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grpSp>
            <p:nvGrpSpPr>
              <p:cNvPr id="161" name="Google Shape;161;p20"/>
              <p:cNvGrpSpPr/>
              <p:nvPr/>
            </p:nvGrpSpPr>
            <p:grpSpPr>
              <a:xfrm>
                <a:off x="3789173" y="2377690"/>
                <a:ext cx="1098904" cy="1084796"/>
                <a:chOff x="3789173" y="2377690"/>
                <a:chExt cx="1098904" cy="1084796"/>
              </a:xfrm>
            </p:grpSpPr>
            <p:sp>
              <p:nvSpPr>
                <p:cNvPr id="162" name="Google Shape;162;p20"/>
                <p:cNvSpPr/>
                <p:nvPr/>
              </p:nvSpPr>
              <p:spPr>
                <a:xfrm>
                  <a:off x="3789173" y="237769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1" y="0"/>
                      </a:moveTo>
                      <a:cubicBezTo>
                        <a:pt x="22090" y="0"/>
                        <a:pt x="21319" y="295"/>
                        <a:pt x="20730" y="884"/>
                      </a:cubicBezTo>
                      <a:lnTo>
                        <a:pt x="1180" y="20446"/>
                      </a:lnTo>
                      <a:cubicBezTo>
                        <a:pt x="1" y="21613"/>
                        <a:pt x="1" y="23518"/>
                        <a:pt x="1180" y="24697"/>
                      </a:cubicBezTo>
                      <a:lnTo>
                        <a:pt x="20730" y="44259"/>
                      </a:lnTo>
                      <a:cubicBezTo>
                        <a:pt x="21319" y="44842"/>
                        <a:pt x="22090" y="45134"/>
                        <a:pt x="22861" y="45134"/>
                      </a:cubicBezTo>
                      <a:cubicBezTo>
                        <a:pt x="23632" y="45134"/>
                        <a:pt x="24403" y="44842"/>
                        <a:pt x="24992" y="44259"/>
                      </a:cubicBezTo>
                      <a:lnTo>
                        <a:pt x="44542" y="24697"/>
                      </a:lnTo>
                      <a:cubicBezTo>
                        <a:pt x="45721" y="23518"/>
                        <a:pt x="45721" y="21613"/>
                        <a:pt x="44542" y="20446"/>
                      </a:cubicBezTo>
                      <a:lnTo>
                        <a:pt x="36684" y="12576"/>
                      </a:lnTo>
                      <a:cubicBezTo>
                        <a:pt x="36267" y="12171"/>
                        <a:pt x="36363" y="11481"/>
                        <a:pt x="36851" y="11171"/>
                      </a:cubicBezTo>
                      <a:cubicBezTo>
                        <a:pt x="37565" y="10719"/>
                        <a:pt x="38327" y="10350"/>
                        <a:pt x="39125" y="10052"/>
                      </a:cubicBezTo>
                      <a:cubicBezTo>
                        <a:pt x="39613" y="9874"/>
                        <a:pt x="40054" y="9552"/>
                        <a:pt x="40399" y="9100"/>
                      </a:cubicBezTo>
                      <a:cubicBezTo>
                        <a:pt x="41173" y="8099"/>
                        <a:pt x="41220" y="6778"/>
                        <a:pt x="40518" y="5730"/>
                      </a:cubicBezTo>
                      <a:cubicBezTo>
                        <a:pt x="39932" y="4868"/>
                        <a:pt x="39013" y="4436"/>
                        <a:pt x="38094" y="4436"/>
                      </a:cubicBezTo>
                      <a:cubicBezTo>
                        <a:pt x="37349" y="4436"/>
                        <a:pt x="36606" y="4720"/>
                        <a:pt x="36041" y="5290"/>
                      </a:cubicBezTo>
                      <a:cubicBezTo>
                        <a:pt x="35732" y="5587"/>
                        <a:pt x="35505" y="5956"/>
                        <a:pt x="35362" y="6337"/>
                      </a:cubicBezTo>
                      <a:cubicBezTo>
                        <a:pt x="35077" y="7123"/>
                        <a:pt x="34720" y="7885"/>
                        <a:pt x="34267" y="8588"/>
                      </a:cubicBezTo>
                      <a:cubicBezTo>
                        <a:pt x="34091" y="8872"/>
                        <a:pt x="33797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3" y="295"/>
                        <a:pt x="23632" y="0"/>
                        <a:pt x="22861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3" name="Google Shape;163;p20"/>
                <p:cNvSpPr/>
                <p:nvPr/>
              </p:nvSpPr>
              <p:spPr>
                <a:xfrm>
                  <a:off x="3885623" y="2465897"/>
                  <a:ext cx="287050" cy="287338"/>
                </a:xfrm>
                <a:custGeom>
                  <a:rect b="b" l="l" r="r" t="t"/>
                  <a:pathLst>
                    <a:path extrusionOk="0" h="11955" w="11943">
                      <a:moveTo>
                        <a:pt x="5977" y="0"/>
                      </a:moveTo>
                      <a:cubicBezTo>
                        <a:pt x="2679" y="0"/>
                        <a:pt x="0" y="2679"/>
                        <a:pt x="0" y="5977"/>
                      </a:cubicBezTo>
                      <a:cubicBezTo>
                        <a:pt x="0" y="9275"/>
                        <a:pt x="2679" y="11954"/>
                        <a:pt x="5977" y="11954"/>
                      </a:cubicBezTo>
                      <a:cubicBezTo>
                        <a:pt x="9275" y="11954"/>
                        <a:pt x="11942" y="9275"/>
                        <a:pt x="11942" y="5977"/>
                      </a:cubicBezTo>
                      <a:cubicBezTo>
                        <a:pt x="11942" y="2679"/>
                        <a:pt x="9275" y="0"/>
                        <a:pt x="5977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4" name="Google Shape;164;p20"/>
              <p:cNvGrpSpPr/>
              <p:nvPr/>
            </p:nvGrpSpPr>
            <p:grpSpPr>
              <a:xfrm>
                <a:off x="4151137" y="2732796"/>
                <a:ext cx="374986" cy="374572"/>
                <a:chOff x="3752358" y="3817349"/>
                <a:chExt cx="346056" cy="345674"/>
              </a:xfrm>
            </p:grpSpPr>
            <p:sp>
              <p:nvSpPr>
                <p:cNvPr id="165" name="Google Shape;165;p20"/>
                <p:cNvSpPr/>
                <p:nvPr/>
              </p:nvSpPr>
              <p:spPr>
                <a:xfrm>
                  <a:off x="375235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28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6" name="Google Shape;166;p20"/>
                <p:cNvSpPr/>
                <p:nvPr/>
              </p:nvSpPr>
              <p:spPr>
                <a:xfrm>
                  <a:off x="3831933" y="3955682"/>
                  <a:ext cx="47809" cy="120540"/>
                </a:xfrm>
                <a:custGeom>
                  <a:rect b="b" l="l" r="r" t="t"/>
                  <a:pathLst>
                    <a:path extrusionOk="0" h="3787" w="1502">
                      <a:moveTo>
                        <a:pt x="1168" y="346"/>
                      </a:moveTo>
                      <a:lnTo>
                        <a:pt x="1168" y="3430"/>
                      </a:lnTo>
                      <a:lnTo>
                        <a:pt x="358" y="3430"/>
                      </a:lnTo>
                      <a:lnTo>
                        <a:pt x="358" y="346"/>
                      </a:lnTo>
                      <a:close/>
                      <a:moveTo>
                        <a:pt x="180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72" y="3787"/>
                        <a:pt x="180" y="3787"/>
                      </a:cubicBezTo>
                      <a:lnTo>
                        <a:pt x="1323" y="3787"/>
                      </a:lnTo>
                      <a:cubicBezTo>
                        <a:pt x="1418" y="3787"/>
                        <a:pt x="1501" y="3715"/>
                        <a:pt x="1501" y="3608"/>
                      </a:cubicBezTo>
                      <a:lnTo>
                        <a:pt x="1501" y="179"/>
                      </a:lnTo>
                      <a:cubicBezTo>
                        <a:pt x="1501" y="72"/>
                        <a:pt x="1430" y="1"/>
                        <a:pt x="13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7" name="Google Shape;167;p20"/>
                <p:cNvSpPr/>
                <p:nvPr/>
              </p:nvSpPr>
              <p:spPr>
                <a:xfrm>
                  <a:off x="3824739" y="3890112"/>
                  <a:ext cx="55002" cy="55002"/>
                </a:xfrm>
                <a:custGeom>
                  <a:rect b="b" l="l" r="r" t="t"/>
                  <a:pathLst>
                    <a:path extrusionOk="0" h="1728" w="1728">
                      <a:moveTo>
                        <a:pt x="870" y="334"/>
                      </a:moveTo>
                      <a:cubicBezTo>
                        <a:pt x="1156" y="334"/>
                        <a:pt x="1394" y="572"/>
                        <a:pt x="1394" y="846"/>
                      </a:cubicBezTo>
                      <a:cubicBezTo>
                        <a:pt x="1394" y="1132"/>
                        <a:pt x="1156" y="1370"/>
                        <a:pt x="870" y="1370"/>
                      </a:cubicBezTo>
                      <a:cubicBezTo>
                        <a:pt x="584" y="1370"/>
                        <a:pt x="346" y="1132"/>
                        <a:pt x="346" y="846"/>
                      </a:cubicBezTo>
                      <a:cubicBezTo>
                        <a:pt x="346" y="572"/>
                        <a:pt x="584" y="334"/>
                        <a:pt x="870" y="334"/>
                      </a:cubicBezTo>
                      <a:close/>
                      <a:moveTo>
                        <a:pt x="870" y="1"/>
                      </a:moveTo>
                      <a:cubicBezTo>
                        <a:pt x="394" y="1"/>
                        <a:pt x="1" y="394"/>
                        <a:pt x="1" y="870"/>
                      </a:cubicBezTo>
                      <a:cubicBezTo>
                        <a:pt x="1" y="1346"/>
                        <a:pt x="394" y="1727"/>
                        <a:pt x="870" y="1727"/>
                      </a:cubicBezTo>
                      <a:cubicBezTo>
                        <a:pt x="1346" y="1727"/>
                        <a:pt x="1727" y="1334"/>
                        <a:pt x="1727" y="870"/>
                      </a:cubicBezTo>
                      <a:cubicBezTo>
                        <a:pt x="1727" y="394"/>
                        <a:pt x="1346" y="1"/>
                        <a:pt x="8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8" name="Google Shape;168;p20"/>
                <p:cNvSpPr/>
                <p:nvPr/>
              </p:nvSpPr>
              <p:spPr>
                <a:xfrm>
                  <a:off x="3904696" y="3955682"/>
                  <a:ext cx="128148" cy="120540"/>
                </a:xfrm>
                <a:custGeom>
                  <a:rect b="b" l="l" r="r" t="t"/>
                  <a:pathLst>
                    <a:path extrusionOk="0" h="3787" w="4026">
                      <a:moveTo>
                        <a:pt x="191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84" y="3787"/>
                        <a:pt x="191" y="3787"/>
                      </a:cubicBezTo>
                      <a:lnTo>
                        <a:pt x="1334" y="3787"/>
                      </a:lnTo>
                      <a:cubicBezTo>
                        <a:pt x="1418" y="3787"/>
                        <a:pt x="1513" y="3715"/>
                        <a:pt x="1513" y="3608"/>
                      </a:cubicBezTo>
                      <a:lnTo>
                        <a:pt x="1513" y="2382"/>
                      </a:lnTo>
                      <a:cubicBezTo>
                        <a:pt x="1513" y="1977"/>
                        <a:pt x="1596" y="1501"/>
                        <a:pt x="2037" y="1501"/>
                      </a:cubicBezTo>
                      <a:cubicBezTo>
                        <a:pt x="2347" y="1501"/>
                        <a:pt x="2477" y="1763"/>
                        <a:pt x="2525" y="2060"/>
                      </a:cubicBezTo>
                      <a:cubicBezTo>
                        <a:pt x="2537" y="2156"/>
                        <a:pt x="2608" y="2215"/>
                        <a:pt x="2692" y="2215"/>
                      </a:cubicBezTo>
                      <a:cubicBezTo>
                        <a:pt x="2787" y="2215"/>
                        <a:pt x="2870" y="2120"/>
                        <a:pt x="2847" y="2025"/>
                      </a:cubicBezTo>
                      <a:cubicBezTo>
                        <a:pt x="2763" y="1465"/>
                        <a:pt x="2477" y="1155"/>
                        <a:pt x="2013" y="1155"/>
                      </a:cubicBezTo>
                      <a:cubicBezTo>
                        <a:pt x="1465" y="1155"/>
                        <a:pt x="1156" y="1608"/>
                        <a:pt x="1156" y="2382"/>
                      </a:cubicBezTo>
                      <a:lnTo>
                        <a:pt x="1156" y="3430"/>
                      </a:lnTo>
                      <a:lnTo>
                        <a:pt x="346" y="3430"/>
                      </a:lnTo>
                      <a:lnTo>
                        <a:pt x="346" y="358"/>
                      </a:lnTo>
                      <a:lnTo>
                        <a:pt x="918" y="358"/>
                      </a:lnTo>
                      <a:lnTo>
                        <a:pt x="918" y="572"/>
                      </a:lnTo>
                      <a:cubicBezTo>
                        <a:pt x="918" y="632"/>
                        <a:pt x="930" y="679"/>
                        <a:pt x="977" y="715"/>
                      </a:cubicBezTo>
                      <a:cubicBezTo>
                        <a:pt x="1007" y="733"/>
                        <a:pt x="1043" y="742"/>
                        <a:pt x="1078" y="742"/>
                      </a:cubicBezTo>
                      <a:cubicBezTo>
                        <a:pt x="1114" y="742"/>
                        <a:pt x="1150" y="733"/>
                        <a:pt x="1180" y="715"/>
                      </a:cubicBezTo>
                      <a:cubicBezTo>
                        <a:pt x="1477" y="477"/>
                        <a:pt x="1835" y="358"/>
                        <a:pt x="2227" y="358"/>
                      </a:cubicBezTo>
                      <a:cubicBezTo>
                        <a:pt x="3204" y="358"/>
                        <a:pt x="3656" y="1191"/>
                        <a:pt x="3656" y="2001"/>
                      </a:cubicBezTo>
                      <a:lnTo>
                        <a:pt x="3656" y="3430"/>
                      </a:lnTo>
                      <a:lnTo>
                        <a:pt x="2847" y="3430"/>
                      </a:lnTo>
                      <a:lnTo>
                        <a:pt x="2847" y="2870"/>
                      </a:lnTo>
                      <a:cubicBezTo>
                        <a:pt x="2847" y="2775"/>
                        <a:pt x="2775" y="2703"/>
                        <a:pt x="2692" y="2703"/>
                      </a:cubicBezTo>
                      <a:cubicBezTo>
                        <a:pt x="2597" y="2703"/>
                        <a:pt x="2525" y="2775"/>
                        <a:pt x="2525" y="2870"/>
                      </a:cubicBezTo>
                      <a:lnTo>
                        <a:pt x="2525" y="3596"/>
                      </a:lnTo>
                      <a:cubicBezTo>
                        <a:pt x="2525" y="3691"/>
                        <a:pt x="2597" y="3775"/>
                        <a:pt x="2704" y="3775"/>
                      </a:cubicBezTo>
                      <a:lnTo>
                        <a:pt x="3847" y="3775"/>
                      </a:lnTo>
                      <a:cubicBezTo>
                        <a:pt x="3942" y="3775"/>
                        <a:pt x="4025" y="3703"/>
                        <a:pt x="4025" y="3596"/>
                      </a:cubicBezTo>
                      <a:lnTo>
                        <a:pt x="4025" y="1989"/>
                      </a:lnTo>
                      <a:cubicBezTo>
                        <a:pt x="4025" y="810"/>
                        <a:pt x="3299" y="1"/>
                        <a:pt x="2239" y="1"/>
                      </a:cubicBezTo>
                      <a:cubicBezTo>
                        <a:pt x="1894" y="1"/>
                        <a:pt x="1573" y="84"/>
                        <a:pt x="1275" y="251"/>
                      </a:cubicBezTo>
                      <a:lnTo>
                        <a:pt x="1275" y="179"/>
                      </a:lnTo>
                      <a:cubicBezTo>
                        <a:pt x="1275" y="84"/>
                        <a:pt x="1204" y="1"/>
                        <a:pt x="109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69" name="Google Shape;169;p20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grpSp>
            <p:nvGrpSpPr>
              <p:cNvPr id="170" name="Google Shape;170;p20"/>
              <p:cNvGrpSpPr/>
              <p:nvPr/>
            </p:nvGrpSpPr>
            <p:grpSpPr>
              <a:xfrm>
                <a:off x="4349489" y="2960313"/>
                <a:ext cx="1098904" cy="1084724"/>
                <a:chOff x="4349489" y="2960313"/>
                <a:chExt cx="1098904" cy="1084724"/>
              </a:xfrm>
            </p:grpSpPr>
            <p:sp>
              <p:nvSpPr>
                <p:cNvPr id="171" name="Google Shape;171;p20"/>
                <p:cNvSpPr/>
                <p:nvPr/>
              </p:nvSpPr>
              <p:spPr>
                <a:xfrm>
                  <a:off x="4349489" y="2960313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3"/>
                      </a:lnTo>
                      <a:cubicBezTo>
                        <a:pt x="12697" y="8917"/>
                        <a:pt x="12470" y="9001"/>
                        <a:pt x="12243" y="9001"/>
                      </a:cubicBezTo>
                      <a:cubicBezTo>
                        <a:pt x="11942" y="9001"/>
                        <a:pt x="11642" y="8854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4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5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2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2" name="Google Shape;172;p20"/>
                <p:cNvSpPr/>
                <p:nvPr/>
              </p:nvSpPr>
              <p:spPr>
                <a:xfrm>
                  <a:off x="5065741" y="3026769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1"/>
                      </a:moveTo>
                      <a:cubicBezTo>
                        <a:pt x="2680" y="1"/>
                        <a:pt x="1" y="2679"/>
                        <a:pt x="1" y="5978"/>
                      </a:cubicBezTo>
                      <a:cubicBezTo>
                        <a:pt x="1" y="9276"/>
                        <a:pt x="2680" y="11954"/>
                        <a:pt x="5978" y="11954"/>
                      </a:cubicBezTo>
                      <a:cubicBezTo>
                        <a:pt x="9276" y="11954"/>
                        <a:pt x="11955" y="9276"/>
                        <a:pt x="11955" y="5978"/>
                      </a:cubicBezTo>
                      <a:cubicBezTo>
                        <a:pt x="11955" y="2679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3" name="Google Shape;173;p20"/>
              <p:cNvGrpSpPr/>
              <p:nvPr/>
            </p:nvGrpSpPr>
            <p:grpSpPr>
              <a:xfrm>
                <a:off x="4732657" y="3315384"/>
                <a:ext cx="374952" cy="374572"/>
                <a:chOff x="4201447" y="3817349"/>
                <a:chExt cx="346024" cy="345674"/>
              </a:xfrm>
            </p:grpSpPr>
            <p:sp>
              <p:nvSpPr>
                <p:cNvPr id="174" name="Google Shape;174;p20"/>
                <p:cNvSpPr/>
                <p:nvPr/>
              </p:nvSpPr>
              <p:spPr>
                <a:xfrm>
                  <a:off x="4201447" y="3817349"/>
                  <a:ext cx="346024" cy="345674"/>
                </a:xfrm>
                <a:custGeom>
                  <a:rect b="b" l="l" r="r" t="t"/>
                  <a:pathLst>
                    <a:path extrusionOk="0" h="10860" w="10871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52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299" y="8240"/>
                        <a:pt x="10871" y="6871"/>
                        <a:pt x="10871" y="5430"/>
                      </a:cubicBezTo>
                      <a:cubicBezTo>
                        <a:pt x="10871" y="3989"/>
                        <a:pt x="10299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" name="Google Shape;175;p20"/>
                <p:cNvSpPr/>
                <p:nvPr/>
              </p:nvSpPr>
              <p:spPr>
                <a:xfrm>
                  <a:off x="4271569" y="3904531"/>
                  <a:ext cx="227394" cy="185728"/>
                </a:xfrm>
                <a:custGeom>
                  <a:rect b="b" l="l" r="r" t="t"/>
                  <a:pathLst>
                    <a:path extrusionOk="0" h="5835" w="7144">
                      <a:moveTo>
                        <a:pt x="4620" y="0"/>
                      </a:moveTo>
                      <a:cubicBezTo>
                        <a:pt x="3727" y="0"/>
                        <a:pt x="2977" y="691"/>
                        <a:pt x="2905" y="1572"/>
                      </a:cubicBezTo>
                      <a:cubicBezTo>
                        <a:pt x="2727" y="1548"/>
                        <a:pt x="2358" y="1441"/>
                        <a:pt x="2262" y="1405"/>
                      </a:cubicBezTo>
                      <a:cubicBezTo>
                        <a:pt x="1643" y="1203"/>
                        <a:pt x="1072" y="810"/>
                        <a:pt x="631" y="322"/>
                      </a:cubicBezTo>
                      <a:cubicBezTo>
                        <a:pt x="596" y="298"/>
                        <a:pt x="572" y="274"/>
                        <a:pt x="524" y="262"/>
                      </a:cubicBezTo>
                      <a:cubicBezTo>
                        <a:pt x="517" y="261"/>
                        <a:pt x="509" y="260"/>
                        <a:pt x="501" y="260"/>
                      </a:cubicBezTo>
                      <a:cubicBezTo>
                        <a:pt x="436" y="260"/>
                        <a:pt x="367" y="304"/>
                        <a:pt x="346" y="357"/>
                      </a:cubicBezTo>
                      <a:cubicBezTo>
                        <a:pt x="238" y="572"/>
                        <a:pt x="179" y="810"/>
                        <a:pt x="179" y="1048"/>
                      </a:cubicBezTo>
                      <a:cubicBezTo>
                        <a:pt x="179" y="1393"/>
                        <a:pt x="286" y="1727"/>
                        <a:pt x="476" y="1977"/>
                      </a:cubicBezTo>
                      <a:cubicBezTo>
                        <a:pt x="466" y="1975"/>
                        <a:pt x="456" y="1974"/>
                        <a:pt x="446" y="1974"/>
                      </a:cubicBezTo>
                      <a:cubicBezTo>
                        <a:pt x="397" y="1974"/>
                        <a:pt x="349" y="1997"/>
                        <a:pt x="310" y="2036"/>
                      </a:cubicBezTo>
                      <a:cubicBezTo>
                        <a:pt x="286" y="2060"/>
                        <a:pt x="286" y="2108"/>
                        <a:pt x="274" y="2143"/>
                      </a:cubicBezTo>
                      <a:lnTo>
                        <a:pt x="274" y="2203"/>
                      </a:lnTo>
                      <a:cubicBezTo>
                        <a:pt x="274" y="2655"/>
                        <a:pt x="476" y="3072"/>
                        <a:pt x="822" y="3358"/>
                      </a:cubicBezTo>
                      <a:cubicBezTo>
                        <a:pt x="786" y="3370"/>
                        <a:pt x="774" y="3405"/>
                        <a:pt x="762" y="3417"/>
                      </a:cubicBezTo>
                      <a:cubicBezTo>
                        <a:pt x="750" y="3465"/>
                        <a:pt x="727" y="3513"/>
                        <a:pt x="750" y="3548"/>
                      </a:cubicBezTo>
                      <a:cubicBezTo>
                        <a:pt x="893" y="4024"/>
                        <a:pt x="1262" y="4405"/>
                        <a:pt x="1727" y="4548"/>
                      </a:cubicBezTo>
                      <a:cubicBezTo>
                        <a:pt x="1310" y="4798"/>
                        <a:pt x="834" y="4941"/>
                        <a:pt x="334" y="4941"/>
                      </a:cubicBezTo>
                      <a:lnTo>
                        <a:pt x="191" y="4941"/>
                      </a:lnTo>
                      <a:cubicBezTo>
                        <a:pt x="107" y="4941"/>
                        <a:pt x="36" y="5001"/>
                        <a:pt x="12" y="5084"/>
                      </a:cubicBezTo>
                      <a:cubicBezTo>
                        <a:pt x="0" y="5156"/>
                        <a:pt x="48" y="5239"/>
                        <a:pt x="107" y="5263"/>
                      </a:cubicBezTo>
                      <a:cubicBezTo>
                        <a:pt x="727" y="5632"/>
                        <a:pt x="1465" y="5834"/>
                        <a:pt x="2191" y="5834"/>
                      </a:cubicBezTo>
                      <a:cubicBezTo>
                        <a:pt x="3072" y="5834"/>
                        <a:pt x="3905" y="5560"/>
                        <a:pt x="4596" y="5060"/>
                      </a:cubicBezTo>
                      <a:cubicBezTo>
                        <a:pt x="4691" y="5001"/>
                        <a:pt x="4691" y="4858"/>
                        <a:pt x="4620" y="4786"/>
                      </a:cubicBezTo>
                      <a:cubicBezTo>
                        <a:pt x="4587" y="4754"/>
                        <a:pt x="4544" y="4735"/>
                        <a:pt x="4499" y="4735"/>
                      </a:cubicBezTo>
                      <a:cubicBezTo>
                        <a:pt x="4463" y="4735"/>
                        <a:pt x="4426" y="4748"/>
                        <a:pt x="4394" y="4775"/>
                      </a:cubicBezTo>
                      <a:cubicBezTo>
                        <a:pt x="3763" y="5215"/>
                        <a:pt x="3013" y="5489"/>
                        <a:pt x="2191" y="5489"/>
                      </a:cubicBezTo>
                      <a:cubicBezTo>
                        <a:pt x="1727" y="5489"/>
                        <a:pt x="1262" y="5394"/>
                        <a:pt x="846" y="5239"/>
                      </a:cubicBezTo>
                      <a:cubicBezTo>
                        <a:pt x="1369" y="5144"/>
                        <a:pt x="1846" y="4917"/>
                        <a:pt x="2262" y="4584"/>
                      </a:cubicBezTo>
                      <a:cubicBezTo>
                        <a:pt x="2310" y="4536"/>
                        <a:pt x="2334" y="4477"/>
                        <a:pt x="2322" y="4417"/>
                      </a:cubicBezTo>
                      <a:cubicBezTo>
                        <a:pt x="2310" y="4346"/>
                        <a:pt x="2239" y="4286"/>
                        <a:pt x="2155" y="4286"/>
                      </a:cubicBezTo>
                      <a:cubicBezTo>
                        <a:pt x="1739" y="4263"/>
                        <a:pt x="1369" y="4048"/>
                        <a:pt x="1167" y="3691"/>
                      </a:cubicBezTo>
                      <a:cubicBezTo>
                        <a:pt x="1250" y="3691"/>
                        <a:pt x="1358" y="3667"/>
                        <a:pt x="1441" y="3643"/>
                      </a:cubicBezTo>
                      <a:cubicBezTo>
                        <a:pt x="1524" y="3632"/>
                        <a:pt x="1584" y="3572"/>
                        <a:pt x="1584" y="3489"/>
                      </a:cubicBezTo>
                      <a:cubicBezTo>
                        <a:pt x="1596" y="3405"/>
                        <a:pt x="1536" y="3334"/>
                        <a:pt x="1441" y="3298"/>
                      </a:cubicBezTo>
                      <a:cubicBezTo>
                        <a:pt x="1000" y="3191"/>
                        <a:pt x="667" y="2822"/>
                        <a:pt x="596" y="2381"/>
                      </a:cubicBezTo>
                      <a:lnTo>
                        <a:pt x="596" y="2381"/>
                      </a:lnTo>
                      <a:cubicBezTo>
                        <a:pt x="727" y="2405"/>
                        <a:pt x="869" y="2417"/>
                        <a:pt x="1000" y="2417"/>
                      </a:cubicBezTo>
                      <a:cubicBezTo>
                        <a:pt x="1084" y="2417"/>
                        <a:pt x="1143" y="2358"/>
                        <a:pt x="1167" y="2274"/>
                      </a:cubicBezTo>
                      <a:cubicBezTo>
                        <a:pt x="1179" y="2203"/>
                        <a:pt x="1131" y="2143"/>
                        <a:pt x="1072" y="2108"/>
                      </a:cubicBezTo>
                      <a:cubicBezTo>
                        <a:pt x="703" y="1881"/>
                        <a:pt x="476" y="1488"/>
                        <a:pt x="476" y="1048"/>
                      </a:cubicBezTo>
                      <a:cubicBezTo>
                        <a:pt x="476" y="953"/>
                        <a:pt x="488" y="846"/>
                        <a:pt x="524" y="738"/>
                      </a:cubicBezTo>
                      <a:cubicBezTo>
                        <a:pt x="965" y="1191"/>
                        <a:pt x="1524" y="1524"/>
                        <a:pt x="2120" y="1727"/>
                      </a:cubicBezTo>
                      <a:cubicBezTo>
                        <a:pt x="2120" y="1727"/>
                        <a:pt x="2715" y="1905"/>
                        <a:pt x="2929" y="1917"/>
                      </a:cubicBezTo>
                      <a:lnTo>
                        <a:pt x="3024" y="1917"/>
                      </a:lnTo>
                      <a:cubicBezTo>
                        <a:pt x="3096" y="1917"/>
                        <a:pt x="3167" y="1869"/>
                        <a:pt x="3191" y="1798"/>
                      </a:cubicBezTo>
                      <a:cubicBezTo>
                        <a:pt x="3203" y="1786"/>
                        <a:pt x="3203" y="1750"/>
                        <a:pt x="3203" y="1738"/>
                      </a:cubicBezTo>
                      <a:lnTo>
                        <a:pt x="3203" y="1703"/>
                      </a:lnTo>
                      <a:cubicBezTo>
                        <a:pt x="3203" y="953"/>
                        <a:pt x="3810" y="334"/>
                        <a:pt x="4572" y="334"/>
                      </a:cubicBezTo>
                      <a:cubicBezTo>
                        <a:pt x="4941" y="334"/>
                        <a:pt x="5287" y="488"/>
                        <a:pt x="5549" y="750"/>
                      </a:cubicBezTo>
                      <a:cubicBezTo>
                        <a:pt x="5585" y="787"/>
                        <a:pt x="5621" y="802"/>
                        <a:pt x="5663" y="802"/>
                      </a:cubicBezTo>
                      <a:cubicBezTo>
                        <a:pt x="5676" y="802"/>
                        <a:pt x="5689" y="801"/>
                        <a:pt x="5703" y="798"/>
                      </a:cubicBezTo>
                      <a:cubicBezTo>
                        <a:pt x="5882" y="762"/>
                        <a:pt x="6049" y="738"/>
                        <a:pt x="6203" y="679"/>
                      </a:cubicBezTo>
                      <a:lnTo>
                        <a:pt x="6203" y="679"/>
                      </a:lnTo>
                      <a:cubicBezTo>
                        <a:pt x="6120" y="762"/>
                        <a:pt x="6013" y="857"/>
                        <a:pt x="5894" y="917"/>
                      </a:cubicBezTo>
                      <a:cubicBezTo>
                        <a:pt x="5822" y="965"/>
                        <a:pt x="5787" y="1048"/>
                        <a:pt x="5822" y="1143"/>
                      </a:cubicBezTo>
                      <a:cubicBezTo>
                        <a:pt x="5846" y="1203"/>
                        <a:pt x="5930" y="1250"/>
                        <a:pt x="6001" y="1250"/>
                      </a:cubicBezTo>
                      <a:cubicBezTo>
                        <a:pt x="6144" y="1227"/>
                        <a:pt x="6287" y="1215"/>
                        <a:pt x="6418" y="1167"/>
                      </a:cubicBezTo>
                      <a:lnTo>
                        <a:pt x="6418" y="1167"/>
                      </a:lnTo>
                      <a:cubicBezTo>
                        <a:pt x="6299" y="1286"/>
                        <a:pt x="6168" y="1405"/>
                        <a:pt x="6013" y="1512"/>
                      </a:cubicBezTo>
                      <a:cubicBezTo>
                        <a:pt x="5965" y="1548"/>
                        <a:pt x="5941" y="1608"/>
                        <a:pt x="5941" y="1655"/>
                      </a:cubicBezTo>
                      <a:lnTo>
                        <a:pt x="5941" y="1679"/>
                      </a:lnTo>
                      <a:lnTo>
                        <a:pt x="5941" y="1703"/>
                      </a:lnTo>
                      <a:lnTo>
                        <a:pt x="5941" y="1727"/>
                      </a:lnTo>
                      <a:cubicBezTo>
                        <a:pt x="5941" y="2691"/>
                        <a:pt x="5572" y="3572"/>
                        <a:pt x="4977" y="4227"/>
                      </a:cubicBezTo>
                      <a:cubicBezTo>
                        <a:pt x="4918" y="4298"/>
                        <a:pt x="4918" y="4405"/>
                        <a:pt x="4977" y="4465"/>
                      </a:cubicBezTo>
                      <a:cubicBezTo>
                        <a:pt x="5011" y="4499"/>
                        <a:pt x="5053" y="4514"/>
                        <a:pt x="5096" y="4514"/>
                      </a:cubicBezTo>
                      <a:cubicBezTo>
                        <a:pt x="5143" y="4514"/>
                        <a:pt x="5190" y="4496"/>
                        <a:pt x="5227" y="4465"/>
                      </a:cubicBezTo>
                      <a:cubicBezTo>
                        <a:pt x="5894" y="3715"/>
                        <a:pt x="6263" y="2762"/>
                        <a:pt x="6287" y="1750"/>
                      </a:cubicBezTo>
                      <a:cubicBezTo>
                        <a:pt x="6596" y="1524"/>
                        <a:pt x="6846" y="1250"/>
                        <a:pt x="7061" y="917"/>
                      </a:cubicBezTo>
                      <a:cubicBezTo>
                        <a:pt x="7144" y="857"/>
                        <a:pt x="7132" y="750"/>
                        <a:pt x="7061" y="715"/>
                      </a:cubicBezTo>
                      <a:cubicBezTo>
                        <a:pt x="7029" y="683"/>
                        <a:pt x="6987" y="667"/>
                        <a:pt x="6937" y="667"/>
                      </a:cubicBezTo>
                      <a:cubicBezTo>
                        <a:pt x="6912" y="667"/>
                        <a:pt x="6886" y="671"/>
                        <a:pt x="6858" y="679"/>
                      </a:cubicBezTo>
                      <a:cubicBezTo>
                        <a:pt x="6775" y="726"/>
                        <a:pt x="6680" y="750"/>
                        <a:pt x="6596" y="786"/>
                      </a:cubicBezTo>
                      <a:cubicBezTo>
                        <a:pt x="6680" y="667"/>
                        <a:pt x="6763" y="512"/>
                        <a:pt x="6823" y="369"/>
                      </a:cubicBezTo>
                      <a:cubicBezTo>
                        <a:pt x="6834" y="310"/>
                        <a:pt x="6834" y="238"/>
                        <a:pt x="6787" y="191"/>
                      </a:cubicBezTo>
                      <a:cubicBezTo>
                        <a:pt x="6750" y="153"/>
                        <a:pt x="6703" y="135"/>
                        <a:pt x="6659" y="135"/>
                      </a:cubicBezTo>
                      <a:cubicBezTo>
                        <a:pt x="6632" y="135"/>
                        <a:pt x="6607" y="142"/>
                        <a:pt x="6584" y="155"/>
                      </a:cubicBezTo>
                      <a:cubicBezTo>
                        <a:pt x="6322" y="310"/>
                        <a:pt x="6061" y="393"/>
                        <a:pt x="5775" y="441"/>
                      </a:cubicBezTo>
                      <a:cubicBezTo>
                        <a:pt x="5465" y="143"/>
                        <a:pt x="5048" y="0"/>
                        <a:pt x="462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76" name="Google Shape;176;p20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grpSp>
            <p:nvGrpSpPr>
              <p:cNvPr id="177" name="Google Shape;177;p20"/>
              <p:cNvGrpSpPr/>
              <p:nvPr/>
            </p:nvGrpSpPr>
            <p:grpSpPr>
              <a:xfrm>
                <a:off x="3768864" y="3522050"/>
                <a:ext cx="1098904" cy="1084796"/>
                <a:chOff x="3768864" y="3522050"/>
                <a:chExt cx="1098904" cy="1084796"/>
              </a:xfrm>
            </p:grpSpPr>
            <p:sp>
              <p:nvSpPr>
                <p:cNvPr id="178" name="Google Shape;178;p20"/>
                <p:cNvSpPr/>
                <p:nvPr/>
              </p:nvSpPr>
              <p:spPr>
                <a:xfrm>
                  <a:off x="3768864" y="352205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2" y="0"/>
                      </a:moveTo>
                      <a:cubicBezTo>
                        <a:pt x="22093" y="0"/>
                        <a:pt x="21325" y="295"/>
                        <a:pt x="20741" y="884"/>
                      </a:cubicBezTo>
                      <a:lnTo>
                        <a:pt x="1179" y="20446"/>
                      </a:lnTo>
                      <a:cubicBezTo>
                        <a:pt x="1" y="21613"/>
                        <a:pt x="1" y="23518"/>
                        <a:pt x="1179" y="24697"/>
                      </a:cubicBezTo>
                      <a:lnTo>
                        <a:pt x="20741" y="44259"/>
                      </a:lnTo>
                      <a:cubicBezTo>
                        <a:pt x="21325" y="44842"/>
                        <a:pt x="22093" y="45134"/>
                        <a:pt x="22862" y="45134"/>
                      </a:cubicBezTo>
                      <a:cubicBezTo>
                        <a:pt x="23631" y="45134"/>
                        <a:pt x="24402" y="44842"/>
                        <a:pt x="24992" y="44259"/>
                      </a:cubicBezTo>
                      <a:lnTo>
                        <a:pt x="44554" y="24697"/>
                      </a:lnTo>
                      <a:cubicBezTo>
                        <a:pt x="45721" y="23518"/>
                        <a:pt x="45721" y="21613"/>
                        <a:pt x="44554" y="20446"/>
                      </a:cubicBezTo>
                      <a:lnTo>
                        <a:pt x="36684" y="12576"/>
                      </a:lnTo>
                      <a:cubicBezTo>
                        <a:pt x="36279" y="12171"/>
                        <a:pt x="36362" y="11481"/>
                        <a:pt x="36850" y="11171"/>
                      </a:cubicBezTo>
                      <a:cubicBezTo>
                        <a:pt x="37565" y="10719"/>
                        <a:pt x="38327" y="10362"/>
                        <a:pt x="39124" y="10052"/>
                      </a:cubicBezTo>
                      <a:cubicBezTo>
                        <a:pt x="39613" y="9874"/>
                        <a:pt x="40053" y="9552"/>
                        <a:pt x="40410" y="9100"/>
                      </a:cubicBezTo>
                      <a:cubicBezTo>
                        <a:pt x="41172" y="8111"/>
                        <a:pt x="41220" y="6778"/>
                        <a:pt x="40518" y="5742"/>
                      </a:cubicBezTo>
                      <a:cubicBezTo>
                        <a:pt x="39931" y="4872"/>
                        <a:pt x="39013" y="4437"/>
                        <a:pt x="38094" y="4437"/>
                      </a:cubicBezTo>
                      <a:cubicBezTo>
                        <a:pt x="37352" y="4437"/>
                        <a:pt x="36610" y="4721"/>
                        <a:pt x="36041" y="5290"/>
                      </a:cubicBezTo>
                      <a:cubicBezTo>
                        <a:pt x="35731" y="5599"/>
                        <a:pt x="35505" y="5956"/>
                        <a:pt x="35362" y="6337"/>
                      </a:cubicBezTo>
                      <a:cubicBezTo>
                        <a:pt x="35076" y="7135"/>
                        <a:pt x="34719" y="7885"/>
                        <a:pt x="34267" y="8588"/>
                      </a:cubicBezTo>
                      <a:cubicBezTo>
                        <a:pt x="34091" y="8872"/>
                        <a:pt x="33796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" name="Google Shape;179;p20"/>
                <p:cNvSpPr/>
                <p:nvPr/>
              </p:nvSpPr>
              <p:spPr>
                <a:xfrm>
                  <a:off x="3887041" y="3641743"/>
                  <a:ext cx="287338" cy="287026"/>
                </a:xfrm>
                <a:custGeom>
                  <a:rect b="b" l="l" r="r" t="t"/>
                  <a:pathLst>
                    <a:path extrusionOk="0" h="11942" w="11955">
                      <a:moveTo>
                        <a:pt x="5978" y="0"/>
                      </a:moveTo>
                      <a:cubicBezTo>
                        <a:pt x="2680" y="0"/>
                        <a:pt x="1" y="2667"/>
                        <a:pt x="1" y="5977"/>
                      </a:cubicBezTo>
                      <a:cubicBezTo>
                        <a:pt x="1" y="9275"/>
                        <a:pt x="2680" y="11942"/>
                        <a:pt x="5978" y="11942"/>
                      </a:cubicBezTo>
                      <a:cubicBezTo>
                        <a:pt x="9276" y="11942"/>
                        <a:pt x="11955" y="9275"/>
                        <a:pt x="11955" y="5977"/>
                      </a:cubicBezTo>
                      <a:cubicBezTo>
                        <a:pt x="11955" y="2667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80" name="Google Shape;180;p20"/>
              <p:cNvGrpSpPr/>
              <p:nvPr/>
            </p:nvGrpSpPr>
            <p:grpSpPr>
              <a:xfrm>
                <a:off x="4139616" y="3871555"/>
                <a:ext cx="357419" cy="357005"/>
                <a:chOff x="7482229" y="3351230"/>
                <a:chExt cx="357419" cy="357005"/>
              </a:xfrm>
            </p:grpSpPr>
            <p:sp>
              <p:nvSpPr>
                <p:cNvPr id="181" name="Google Shape;181;p20"/>
                <p:cNvSpPr/>
                <p:nvPr/>
              </p:nvSpPr>
              <p:spPr>
                <a:xfrm>
                  <a:off x="7482229" y="3351230"/>
                  <a:ext cx="357419" cy="357005"/>
                </a:xfrm>
                <a:custGeom>
                  <a:rect b="b" l="l" r="r" t="t"/>
                  <a:pathLst>
                    <a:path extrusionOk="0" h="11216" w="11229">
                      <a:moveTo>
                        <a:pt x="5633" y="357"/>
                      </a:moveTo>
                      <a:cubicBezTo>
                        <a:pt x="8538" y="357"/>
                        <a:pt x="10883" y="2703"/>
                        <a:pt x="10883" y="5608"/>
                      </a:cubicBezTo>
                      <a:cubicBezTo>
                        <a:pt x="10883" y="8513"/>
                        <a:pt x="8538" y="10859"/>
                        <a:pt x="5633" y="10859"/>
                      </a:cubicBezTo>
                      <a:cubicBezTo>
                        <a:pt x="2728" y="10859"/>
                        <a:pt x="382" y="8513"/>
                        <a:pt x="382" y="5608"/>
                      </a:cubicBezTo>
                      <a:cubicBezTo>
                        <a:pt x="382" y="2703"/>
                        <a:pt x="2728" y="357"/>
                        <a:pt x="5633" y="357"/>
                      </a:cubicBezTo>
                      <a:close/>
                      <a:moveTo>
                        <a:pt x="5621" y="0"/>
                      </a:moveTo>
                      <a:cubicBezTo>
                        <a:pt x="4109" y="0"/>
                        <a:pt x="2716" y="572"/>
                        <a:pt x="1644" y="1631"/>
                      </a:cubicBezTo>
                      <a:cubicBezTo>
                        <a:pt x="584" y="2691"/>
                        <a:pt x="1" y="4108"/>
                        <a:pt x="1" y="5608"/>
                      </a:cubicBezTo>
                      <a:cubicBezTo>
                        <a:pt x="1" y="7108"/>
                        <a:pt x="584" y="8513"/>
                        <a:pt x="1644" y="9585"/>
                      </a:cubicBezTo>
                      <a:cubicBezTo>
                        <a:pt x="2704" y="10632"/>
                        <a:pt x="4109" y="11216"/>
                        <a:pt x="5621" y="11216"/>
                      </a:cubicBezTo>
                      <a:cubicBezTo>
                        <a:pt x="7121" y="11216"/>
                        <a:pt x="8526" y="10632"/>
                        <a:pt x="9597" y="9585"/>
                      </a:cubicBezTo>
                      <a:cubicBezTo>
                        <a:pt x="10645" y="8525"/>
                        <a:pt x="11229" y="7108"/>
                        <a:pt x="11229" y="5608"/>
                      </a:cubicBezTo>
                      <a:cubicBezTo>
                        <a:pt x="11229" y="4108"/>
                        <a:pt x="10669" y="2703"/>
                        <a:pt x="9597" y="1631"/>
                      </a:cubicBezTo>
                      <a:cubicBezTo>
                        <a:pt x="8538" y="572"/>
                        <a:pt x="7121" y="0"/>
                        <a:pt x="56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" name="Google Shape;182;p20"/>
                <p:cNvSpPr/>
                <p:nvPr/>
              </p:nvSpPr>
              <p:spPr>
                <a:xfrm>
                  <a:off x="7592138" y="3605616"/>
                  <a:ext cx="137983" cy="32530"/>
                </a:xfrm>
                <a:custGeom>
                  <a:rect b="b" l="l" r="r" t="t"/>
                  <a:pathLst>
                    <a:path extrusionOk="0" h="1022" w="4335">
                      <a:moveTo>
                        <a:pt x="202" y="1"/>
                      </a:moveTo>
                      <a:cubicBezTo>
                        <a:pt x="147" y="1"/>
                        <a:pt x="94" y="21"/>
                        <a:pt x="60" y="69"/>
                      </a:cubicBezTo>
                      <a:cubicBezTo>
                        <a:pt x="1" y="140"/>
                        <a:pt x="1" y="259"/>
                        <a:pt x="96" y="319"/>
                      </a:cubicBezTo>
                      <a:cubicBezTo>
                        <a:pt x="644" y="783"/>
                        <a:pt x="1370" y="1021"/>
                        <a:pt x="2168" y="1021"/>
                      </a:cubicBezTo>
                      <a:cubicBezTo>
                        <a:pt x="2954" y="1021"/>
                        <a:pt x="3680" y="771"/>
                        <a:pt x="4239" y="319"/>
                      </a:cubicBezTo>
                      <a:cubicBezTo>
                        <a:pt x="4323" y="259"/>
                        <a:pt x="4335" y="140"/>
                        <a:pt x="4263" y="69"/>
                      </a:cubicBezTo>
                      <a:cubicBezTo>
                        <a:pt x="4228" y="26"/>
                        <a:pt x="4170" y="4"/>
                        <a:pt x="4115" y="4"/>
                      </a:cubicBezTo>
                      <a:cubicBezTo>
                        <a:pt x="4078" y="4"/>
                        <a:pt x="4042" y="14"/>
                        <a:pt x="4013" y="33"/>
                      </a:cubicBezTo>
                      <a:cubicBezTo>
                        <a:pt x="3537" y="438"/>
                        <a:pt x="2882" y="664"/>
                        <a:pt x="2168" y="664"/>
                      </a:cubicBezTo>
                      <a:cubicBezTo>
                        <a:pt x="1465" y="664"/>
                        <a:pt x="810" y="438"/>
                        <a:pt x="322" y="33"/>
                      </a:cubicBezTo>
                      <a:cubicBezTo>
                        <a:pt x="286" y="12"/>
                        <a:pt x="244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" name="Google Shape;183;p20"/>
                <p:cNvSpPr/>
                <p:nvPr/>
              </p:nvSpPr>
              <p:spPr>
                <a:xfrm>
                  <a:off x="7513709" y="3387962"/>
                  <a:ext cx="295987" cy="282014"/>
                </a:xfrm>
                <a:custGeom>
                  <a:rect b="b" l="l" r="r" t="t"/>
                  <a:pathLst>
                    <a:path extrusionOk="0" h="8860" w="9299">
                      <a:moveTo>
                        <a:pt x="6060" y="370"/>
                      </a:moveTo>
                      <a:cubicBezTo>
                        <a:pt x="6358" y="370"/>
                        <a:pt x="6596" y="608"/>
                        <a:pt x="6596" y="906"/>
                      </a:cubicBezTo>
                      <a:cubicBezTo>
                        <a:pt x="6596" y="1204"/>
                        <a:pt x="6358" y="1442"/>
                        <a:pt x="6060" y="1442"/>
                      </a:cubicBezTo>
                      <a:cubicBezTo>
                        <a:pt x="5763" y="1442"/>
                        <a:pt x="5525" y="1204"/>
                        <a:pt x="5525" y="906"/>
                      </a:cubicBezTo>
                      <a:cubicBezTo>
                        <a:pt x="5525" y="608"/>
                        <a:pt x="5763" y="370"/>
                        <a:pt x="6060" y="370"/>
                      </a:cubicBezTo>
                      <a:close/>
                      <a:moveTo>
                        <a:pt x="1322" y="2989"/>
                      </a:moveTo>
                      <a:cubicBezTo>
                        <a:pt x="1596" y="2989"/>
                        <a:pt x="1834" y="3097"/>
                        <a:pt x="2012" y="3263"/>
                      </a:cubicBezTo>
                      <a:cubicBezTo>
                        <a:pt x="1477" y="3680"/>
                        <a:pt x="1072" y="4240"/>
                        <a:pt x="881" y="4883"/>
                      </a:cubicBezTo>
                      <a:cubicBezTo>
                        <a:pt x="548" y="4716"/>
                        <a:pt x="334" y="4359"/>
                        <a:pt x="334" y="3990"/>
                      </a:cubicBezTo>
                      <a:cubicBezTo>
                        <a:pt x="334" y="3442"/>
                        <a:pt x="774" y="2989"/>
                        <a:pt x="1322" y="2989"/>
                      </a:cubicBezTo>
                      <a:close/>
                      <a:moveTo>
                        <a:pt x="7954" y="2989"/>
                      </a:moveTo>
                      <a:cubicBezTo>
                        <a:pt x="8501" y="2989"/>
                        <a:pt x="8942" y="3442"/>
                        <a:pt x="8942" y="3990"/>
                      </a:cubicBezTo>
                      <a:cubicBezTo>
                        <a:pt x="8966" y="4359"/>
                        <a:pt x="8739" y="4704"/>
                        <a:pt x="8394" y="4883"/>
                      </a:cubicBezTo>
                      <a:cubicBezTo>
                        <a:pt x="8216" y="4240"/>
                        <a:pt x="7811" y="3680"/>
                        <a:pt x="7263" y="3263"/>
                      </a:cubicBezTo>
                      <a:cubicBezTo>
                        <a:pt x="7442" y="3085"/>
                        <a:pt x="7692" y="2989"/>
                        <a:pt x="7954" y="2989"/>
                      </a:cubicBezTo>
                      <a:close/>
                      <a:moveTo>
                        <a:pt x="6072" y="1"/>
                      </a:moveTo>
                      <a:cubicBezTo>
                        <a:pt x="5632" y="1"/>
                        <a:pt x="5251" y="334"/>
                        <a:pt x="5191" y="763"/>
                      </a:cubicBezTo>
                      <a:lnTo>
                        <a:pt x="4596" y="953"/>
                      </a:lnTo>
                      <a:cubicBezTo>
                        <a:pt x="4525" y="989"/>
                        <a:pt x="4477" y="1049"/>
                        <a:pt x="4477" y="1120"/>
                      </a:cubicBezTo>
                      <a:lnTo>
                        <a:pt x="4477" y="2370"/>
                      </a:lnTo>
                      <a:cubicBezTo>
                        <a:pt x="3679" y="2394"/>
                        <a:pt x="2929" y="2632"/>
                        <a:pt x="2334" y="3025"/>
                      </a:cubicBezTo>
                      <a:cubicBezTo>
                        <a:pt x="2084" y="2751"/>
                        <a:pt x="1727" y="2608"/>
                        <a:pt x="1358" y="2608"/>
                      </a:cubicBezTo>
                      <a:cubicBezTo>
                        <a:pt x="607" y="2608"/>
                        <a:pt x="0" y="3216"/>
                        <a:pt x="0" y="3966"/>
                      </a:cubicBezTo>
                      <a:cubicBezTo>
                        <a:pt x="0" y="4513"/>
                        <a:pt x="345" y="5002"/>
                        <a:pt x="834" y="5216"/>
                      </a:cubicBezTo>
                      <a:cubicBezTo>
                        <a:pt x="822" y="5347"/>
                        <a:pt x="798" y="5478"/>
                        <a:pt x="798" y="5609"/>
                      </a:cubicBezTo>
                      <a:cubicBezTo>
                        <a:pt x="798" y="7395"/>
                        <a:pt x="2524" y="8859"/>
                        <a:pt x="4667" y="8859"/>
                      </a:cubicBezTo>
                      <a:cubicBezTo>
                        <a:pt x="5763" y="8859"/>
                        <a:pt x="6739" y="8490"/>
                        <a:pt x="7442" y="7871"/>
                      </a:cubicBezTo>
                      <a:cubicBezTo>
                        <a:pt x="7513" y="7811"/>
                        <a:pt x="7513" y="7692"/>
                        <a:pt x="7454" y="7621"/>
                      </a:cubicBezTo>
                      <a:cubicBezTo>
                        <a:pt x="7421" y="7588"/>
                        <a:pt x="7374" y="7570"/>
                        <a:pt x="7326" y="7570"/>
                      </a:cubicBezTo>
                      <a:cubicBezTo>
                        <a:pt x="7287" y="7570"/>
                        <a:pt x="7248" y="7582"/>
                        <a:pt x="7215" y="7609"/>
                      </a:cubicBezTo>
                      <a:cubicBezTo>
                        <a:pt x="6572" y="8157"/>
                        <a:pt x="5668" y="8514"/>
                        <a:pt x="4667" y="8514"/>
                      </a:cubicBezTo>
                      <a:cubicBezTo>
                        <a:pt x="2739" y="8514"/>
                        <a:pt x="1167" y="7216"/>
                        <a:pt x="1167" y="5633"/>
                      </a:cubicBezTo>
                      <a:cubicBezTo>
                        <a:pt x="1167" y="4037"/>
                        <a:pt x="2739" y="2739"/>
                        <a:pt x="4667" y="2739"/>
                      </a:cubicBezTo>
                      <a:cubicBezTo>
                        <a:pt x="6608" y="2739"/>
                        <a:pt x="8180" y="4037"/>
                        <a:pt x="8180" y="5633"/>
                      </a:cubicBezTo>
                      <a:cubicBezTo>
                        <a:pt x="8180" y="6133"/>
                        <a:pt x="8037" y="6597"/>
                        <a:pt x="7751" y="7014"/>
                      </a:cubicBezTo>
                      <a:cubicBezTo>
                        <a:pt x="7704" y="7085"/>
                        <a:pt x="7727" y="7169"/>
                        <a:pt x="7787" y="7228"/>
                      </a:cubicBezTo>
                      <a:cubicBezTo>
                        <a:pt x="7818" y="7264"/>
                        <a:pt x="7859" y="7280"/>
                        <a:pt x="7902" y="7280"/>
                      </a:cubicBezTo>
                      <a:cubicBezTo>
                        <a:pt x="7958" y="7280"/>
                        <a:pt x="8015" y="7252"/>
                        <a:pt x="8049" y="7204"/>
                      </a:cubicBezTo>
                      <a:cubicBezTo>
                        <a:pt x="8358" y="6740"/>
                        <a:pt x="8537" y="6192"/>
                        <a:pt x="8537" y="5621"/>
                      </a:cubicBezTo>
                      <a:cubicBezTo>
                        <a:pt x="8537" y="5490"/>
                        <a:pt x="8525" y="5359"/>
                        <a:pt x="8513" y="5228"/>
                      </a:cubicBezTo>
                      <a:cubicBezTo>
                        <a:pt x="8978" y="5014"/>
                        <a:pt x="9299" y="4525"/>
                        <a:pt x="9299" y="3978"/>
                      </a:cubicBezTo>
                      <a:cubicBezTo>
                        <a:pt x="9299" y="3228"/>
                        <a:pt x="8692" y="2620"/>
                        <a:pt x="7954" y="2620"/>
                      </a:cubicBezTo>
                      <a:cubicBezTo>
                        <a:pt x="7573" y="2620"/>
                        <a:pt x="7215" y="2775"/>
                        <a:pt x="6965" y="3037"/>
                      </a:cubicBezTo>
                      <a:cubicBezTo>
                        <a:pt x="6358" y="2656"/>
                        <a:pt x="5632" y="2406"/>
                        <a:pt x="4822" y="2382"/>
                      </a:cubicBezTo>
                      <a:lnTo>
                        <a:pt x="4822" y="1263"/>
                      </a:lnTo>
                      <a:lnTo>
                        <a:pt x="5215" y="1132"/>
                      </a:lnTo>
                      <a:cubicBezTo>
                        <a:pt x="5303" y="1507"/>
                        <a:pt x="5647" y="1780"/>
                        <a:pt x="6048" y="1780"/>
                      </a:cubicBezTo>
                      <a:cubicBezTo>
                        <a:pt x="6080" y="1780"/>
                        <a:pt x="6112" y="1779"/>
                        <a:pt x="6144" y="1775"/>
                      </a:cubicBezTo>
                      <a:cubicBezTo>
                        <a:pt x="6584" y="1727"/>
                        <a:pt x="6918" y="1382"/>
                        <a:pt x="6953" y="953"/>
                      </a:cubicBezTo>
                      <a:cubicBezTo>
                        <a:pt x="6977" y="430"/>
                        <a:pt x="6584" y="1"/>
                        <a:pt x="607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4" name="Google Shape;184;p20"/>
                <p:cNvSpPr/>
                <p:nvPr/>
              </p:nvSpPr>
              <p:spPr>
                <a:xfrm>
                  <a:off x="7580393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18" y="1179"/>
                        <a:pt x="1179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6" y="0"/>
                        <a:pt x="1" y="405"/>
                        <a:pt x="1" y="893"/>
                      </a:cubicBezTo>
                      <a:cubicBezTo>
                        <a:pt x="1" y="1381"/>
                        <a:pt x="406" y="1786"/>
                        <a:pt x="894" y="1786"/>
                      </a:cubicBezTo>
                      <a:cubicBezTo>
                        <a:pt x="1394" y="1786"/>
                        <a:pt x="1787" y="1381"/>
                        <a:pt x="1787" y="893"/>
                      </a:cubicBezTo>
                      <a:cubicBezTo>
                        <a:pt x="1775" y="405"/>
                        <a:pt x="1394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5" name="Google Shape;185;p20"/>
                <p:cNvSpPr/>
                <p:nvPr/>
              </p:nvSpPr>
              <p:spPr>
                <a:xfrm>
                  <a:off x="7685750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29" y="1179"/>
                        <a:pt x="1191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5" y="0"/>
                        <a:pt x="1" y="405"/>
                        <a:pt x="1" y="893"/>
                      </a:cubicBezTo>
                      <a:cubicBezTo>
                        <a:pt x="1" y="1381"/>
                        <a:pt x="405" y="1786"/>
                        <a:pt x="894" y="1786"/>
                      </a:cubicBezTo>
                      <a:cubicBezTo>
                        <a:pt x="1382" y="1786"/>
                        <a:pt x="1787" y="1381"/>
                        <a:pt x="1787" y="893"/>
                      </a:cubicBezTo>
                      <a:cubicBezTo>
                        <a:pt x="1775" y="405"/>
                        <a:pt x="1382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ewton's Laws Infographics by Slidesgo">
  <a:themeElements>
    <a:clrScheme name="Simple Light">
      <a:dk1>
        <a:srgbClr val="191919"/>
      </a:dk1>
      <a:lt1>
        <a:srgbClr val="FFFFFF"/>
      </a:lt1>
      <a:dk2>
        <a:srgbClr val="F4F3FF"/>
      </a:dk2>
      <a:lt2>
        <a:srgbClr val="FF675A"/>
      </a:lt2>
      <a:accent1>
        <a:srgbClr val="FF9C6F"/>
      </a:accent1>
      <a:accent2>
        <a:srgbClr val="FDBD55"/>
      </a:accent2>
      <a:accent3>
        <a:srgbClr val="5BCC97"/>
      </a:accent3>
      <a:accent4>
        <a:srgbClr val="A7C0FF"/>
      </a:accent4>
      <a:accent5>
        <a:srgbClr val="6B96FF"/>
      </a:accent5>
      <a:accent6>
        <a:srgbClr val="4F5591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