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21.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9" r:id="rId3"/>
  </p:sldMasterIdLst>
  <p:notesMasterIdLst>
    <p:notesMasterId r:id="rId4"/>
  </p:notesMasterIdLst>
  <p:sldIdLst>
    <p:sldId id="256" r:id="rId5"/>
    <p:sldId id="257" r:id="rId6"/>
    <p:sldId id="258" r:id="rId7"/>
    <p:sldId id="259" r:id="rId8"/>
    <p:sldId id="260" r:id="rId9"/>
    <p:sldId id="261" r:id="rId10"/>
  </p:sldIdLst>
  <p:sldSz cy="5143500" cx="9144000"/>
  <p:notesSz cx="6858000" cy="9144000"/>
  <p:embeddedFontLst>
    <p:embeddedFont>
      <p:font typeface="Source Code Pro Light"/>
      <p:regular r:id="rId11"/>
      <p:bold r:id="rId12"/>
      <p:italic r:id="rId13"/>
      <p:boldItalic r:id="rId14"/>
    </p:embeddedFont>
    <p:embeddedFont>
      <p:font typeface="Teko"/>
      <p:regular r:id="rId15"/>
      <p:bold r:id="rId16"/>
    </p:embeddedFont>
    <p:embeddedFont>
      <p:font typeface="Montserrat Medium"/>
      <p:regular r:id="rId17"/>
      <p:bold r:id="rId18"/>
      <p:italic r:id="rId19"/>
      <p:boldItalic r:id="rId20"/>
    </p:embeddedFont>
    <p:embeddedFont>
      <p:font typeface="Teko Medium"/>
      <p:regular r:id="rId21"/>
      <p:bold r:id="rId22"/>
    </p:embeddedFont>
    <p:embeddedFont>
      <p:font typeface="Teko Light"/>
      <p:regular r:id="rId23"/>
      <p:bold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20" Type="http://schemas.openxmlformats.org/officeDocument/2006/relationships/font" Target="fonts/MontserratMedium-boldItalic.fntdata"/><Relationship Id="rId22" Type="http://schemas.openxmlformats.org/officeDocument/2006/relationships/font" Target="fonts/TekoMedium-bold.fntdata"/><Relationship Id="rId21" Type="http://schemas.openxmlformats.org/officeDocument/2006/relationships/font" Target="fonts/TekoMedium-regular.fntdata"/><Relationship Id="rId24" Type="http://schemas.openxmlformats.org/officeDocument/2006/relationships/font" Target="fonts/TekoLight-bold.fntdata"/><Relationship Id="rId23" Type="http://schemas.openxmlformats.org/officeDocument/2006/relationships/font" Target="fonts/TekoLight-regular.fntdata"/><Relationship Id="rId11" Type="http://schemas.openxmlformats.org/officeDocument/2006/relationships/font" Target="fonts/SourceCodeProLight-regular.fntdata"/><Relationship Id="rId10" Type="http://schemas.openxmlformats.org/officeDocument/2006/relationships/slide" Target="slides/slide6.xml"/><Relationship Id="rId13" Type="http://schemas.openxmlformats.org/officeDocument/2006/relationships/font" Target="fonts/SourceCodeProLight-italic.fntdata"/><Relationship Id="rId12" Type="http://schemas.openxmlformats.org/officeDocument/2006/relationships/font" Target="fonts/SourceCodeProLight-bold.fntdata"/><Relationship Id="rId15" Type="http://schemas.openxmlformats.org/officeDocument/2006/relationships/font" Target="fonts/Teko-regular.fntdata"/><Relationship Id="rId14" Type="http://schemas.openxmlformats.org/officeDocument/2006/relationships/font" Target="fonts/SourceCodeProLight-boldItalic.fntdata"/><Relationship Id="rId17" Type="http://schemas.openxmlformats.org/officeDocument/2006/relationships/font" Target="fonts/MontserratMedium-regular.fntdata"/><Relationship Id="rId16" Type="http://schemas.openxmlformats.org/officeDocument/2006/relationships/font" Target="fonts/Teko-bold.fntdata"/><Relationship Id="rId19" Type="http://schemas.openxmlformats.org/officeDocument/2006/relationships/font" Target="fonts/MontserratMedium-italic.fntdata"/><Relationship Id="rId18" Type="http://schemas.openxmlformats.org/officeDocument/2006/relationships/font" Target="fonts/MontserratMedium-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5" name="Shape 1265"/>
        <p:cNvGrpSpPr/>
        <p:nvPr/>
      </p:nvGrpSpPr>
      <p:grpSpPr>
        <a:xfrm>
          <a:off x="0" y="0"/>
          <a:ext cx="0" cy="0"/>
          <a:chOff x="0" y="0"/>
          <a:chExt cx="0" cy="0"/>
        </a:xfrm>
      </p:grpSpPr>
      <p:sp>
        <p:nvSpPr>
          <p:cNvPr id="1266" name="Google Shape;1266;gc3f39c37e4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7" name="Google Shape;1267;gc3f39c37e4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0" name="Shape 1310"/>
        <p:cNvGrpSpPr/>
        <p:nvPr/>
      </p:nvGrpSpPr>
      <p:grpSpPr>
        <a:xfrm>
          <a:off x="0" y="0"/>
          <a:ext cx="0" cy="0"/>
          <a:chOff x="0" y="0"/>
          <a:chExt cx="0" cy="0"/>
        </a:xfrm>
      </p:grpSpPr>
      <p:sp>
        <p:nvSpPr>
          <p:cNvPr id="1311" name="Google Shape;1311;gc1ed19aa32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2" name="Google Shape;1312;gc1ed19aa32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6" name="Shape 1316"/>
        <p:cNvGrpSpPr/>
        <p:nvPr/>
      </p:nvGrpSpPr>
      <p:grpSpPr>
        <a:xfrm>
          <a:off x="0" y="0"/>
          <a:ext cx="0" cy="0"/>
          <a:chOff x="0" y="0"/>
          <a:chExt cx="0" cy="0"/>
        </a:xfrm>
      </p:grpSpPr>
      <p:sp>
        <p:nvSpPr>
          <p:cNvPr id="1317" name="Google Shape;1317;gc4b8acc492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8" name="Google Shape;1318;gc4b8acc492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4" name="Shape 1324"/>
        <p:cNvGrpSpPr/>
        <p:nvPr/>
      </p:nvGrpSpPr>
      <p:grpSpPr>
        <a:xfrm>
          <a:off x="0" y="0"/>
          <a:ext cx="0" cy="0"/>
          <a:chOff x="0" y="0"/>
          <a:chExt cx="0" cy="0"/>
        </a:xfrm>
      </p:grpSpPr>
      <p:sp>
        <p:nvSpPr>
          <p:cNvPr id="1325" name="Google Shape;1325;gc3f39c37e4_0_2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6" name="Google Shape;1326;gc3f39c37e4_0_2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1" name="Shape 1331"/>
        <p:cNvGrpSpPr/>
        <p:nvPr/>
      </p:nvGrpSpPr>
      <p:grpSpPr>
        <a:xfrm>
          <a:off x="0" y="0"/>
          <a:ext cx="0" cy="0"/>
          <a:chOff x="0" y="0"/>
          <a:chExt cx="0" cy="0"/>
        </a:xfrm>
      </p:grpSpPr>
      <p:sp>
        <p:nvSpPr>
          <p:cNvPr id="1332" name="Google Shape;1332;gc50a408bdc_0_7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3" name="Google Shape;1333;gc50a408bdc_0_7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7" name="Shape 1337"/>
        <p:cNvGrpSpPr/>
        <p:nvPr/>
      </p:nvGrpSpPr>
      <p:grpSpPr>
        <a:xfrm>
          <a:off x="0" y="0"/>
          <a:ext cx="0" cy="0"/>
          <a:chOff x="0" y="0"/>
          <a:chExt cx="0" cy="0"/>
        </a:xfrm>
      </p:grpSpPr>
      <p:sp>
        <p:nvSpPr>
          <p:cNvPr id="1338" name="Google Shape;1338;g7b3bd84be0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9" name="Google Shape;1339;g7b3bd84be0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4694025" y="540000"/>
            <a:ext cx="3729900" cy="1793700"/>
          </a:xfrm>
          <a:prstGeom prst="rect">
            <a:avLst/>
          </a:prstGeom>
        </p:spPr>
        <p:txBody>
          <a:bodyPr anchorCtr="0" anchor="b" bIns="91425" lIns="91425" spcFirstLastPara="1" rIns="91425" wrap="square" tIns="91425">
            <a:noAutofit/>
          </a:bodyPr>
          <a:lstStyle>
            <a:lvl1pPr lvl="0" algn="r">
              <a:spcBef>
                <a:spcPts val="0"/>
              </a:spcBef>
              <a:spcAft>
                <a:spcPts val="0"/>
              </a:spcAft>
              <a:buClr>
                <a:schemeClr val="lt1"/>
              </a:buClr>
              <a:buSzPts val="5000"/>
              <a:buNone/>
              <a:defRPr sz="5000">
                <a:solidFill>
                  <a:schemeClr val="lt1"/>
                </a:solidFill>
              </a:defRPr>
            </a:lvl1pPr>
            <a:lvl2pPr lvl="1" algn="r">
              <a:spcBef>
                <a:spcPts val="0"/>
              </a:spcBef>
              <a:spcAft>
                <a:spcPts val="0"/>
              </a:spcAft>
              <a:buSzPts val="5200"/>
              <a:buNone/>
              <a:defRPr sz="5200"/>
            </a:lvl2pPr>
            <a:lvl3pPr lvl="2" algn="r">
              <a:spcBef>
                <a:spcPts val="0"/>
              </a:spcBef>
              <a:spcAft>
                <a:spcPts val="0"/>
              </a:spcAft>
              <a:buSzPts val="5200"/>
              <a:buNone/>
              <a:defRPr sz="5200"/>
            </a:lvl3pPr>
            <a:lvl4pPr lvl="3" algn="r">
              <a:spcBef>
                <a:spcPts val="0"/>
              </a:spcBef>
              <a:spcAft>
                <a:spcPts val="0"/>
              </a:spcAft>
              <a:buSzPts val="5200"/>
              <a:buNone/>
              <a:defRPr sz="5200"/>
            </a:lvl4pPr>
            <a:lvl5pPr lvl="4" algn="r">
              <a:spcBef>
                <a:spcPts val="0"/>
              </a:spcBef>
              <a:spcAft>
                <a:spcPts val="0"/>
              </a:spcAft>
              <a:buSzPts val="5200"/>
              <a:buNone/>
              <a:defRPr sz="5200"/>
            </a:lvl5pPr>
            <a:lvl6pPr lvl="5" algn="r">
              <a:spcBef>
                <a:spcPts val="0"/>
              </a:spcBef>
              <a:spcAft>
                <a:spcPts val="0"/>
              </a:spcAft>
              <a:buSzPts val="5200"/>
              <a:buNone/>
              <a:defRPr sz="5200"/>
            </a:lvl6pPr>
            <a:lvl7pPr lvl="6" algn="r">
              <a:spcBef>
                <a:spcPts val="0"/>
              </a:spcBef>
              <a:spcAft>
                <a:spcPts val="0"/>
              </a:spcAft>
              <a:buSzPts val="5200"/>
              <a:buNone/>
              <a:defRPr sz="5200"/>
            </a:lvl7pPr>
            <a:lvl8pPr lvl="7" algn="r">
              <a:spcBef>
                <a:spcPts val="0"/>
              </a:spcBef>
              <a:spcAft>
                <a:spcPts val="0"/>
              </a:spcAft>
              <a:buSzPts val="5200"/>
              <a:buNone/>
              <a:defRPr sz="5200"/>
            </a:lvl8pPr>
            <a:lvl9pPr lvl="8" algn="r">
              <a:spcBef>
                <a:spcPts val="0"/>
              </a:spcBef>
              <a:spcAft>
                <a:spcPts val="0"/>
              </a:spcAft>
              <a:buSzPts val="5200"/>
              <a:buNone/>
              <a:defRPr sz="5200"/>
            </a:lvl9pPr>
          </a:lstStyle>
          <a:p/>
        </p:txBody>
      </p:sp>
      <p:sp>
        <p:nvSpPr>
          <p:cNvPr id="10" name="Google Shape;10;p2"/>
          <p:cNvSpPr txBox="1"/>
          <p:nvPr>
            <p:ph idx="1" type="subTitle"/>
          </p:nvPr>
        </p:nvSpPr>
        <p:spPr>
          <a:xfrm>
            <a:off x="4292075" y="3776275"/>
            <a:ext cx="2533500" cy="792600"/>
          </a:xfrm>
          <a:prstGeom prst="rect">
            <a:avLst/>
          </a:prstGeom>
        </p:spPr>
        <p:txBody>
          <a:bodyPr anchorCtr="0" anchor="t" bIns="91425" lIns="91425" spcFirstLastPara="1" rIns="91425" wrap="square" tIns="91425">
            <a:noAutofit/>
          </a:bodyPr>
          <a:lstStyle>
            <a:lvl1pPr lvl="0" algn="r">
              <a:lnSpc>
                <a:spcPct val="100000"/>
              </a:lnSpc>
              <a:spcBef>
                <a:spcPts val="0"/>
              </a:spcBef>
              <a:spcAft>
                <a:spcPts val="0"/>
              </a:spcAft>
              <a:buSzPts val="1500"/>
              <a:buNone/>
              <a:defRPr sz="1500"/>
            </a:lvl1pPr>
            <a:lvl2pPr lvl="1" algn="r">
              <a:lnSpc>
                <a:spcPct val="100000"/>
              </a:lnSpc>
              <a:spcBef>
                <a:spcPts val="0"/>
              </a:spcBef>
              <a:spcAft>
                <a:spcPts val="0"/>
              </a:spcAft>
              <a:buSzPts val="2800"/>
              <a:buNone/>
              <a:defRPr sz="2800"/>
            </a:lvl2pPr>
            <a:lvl3pPr lvl="2" algn="r">
              <a:lnSpc>
                <a:spcPct val="100000"/>
              </a:lnSpc>
              <a:spcBef>
                <a:spcPts val="0"/>
              </a:spcBef>
              <a:spcAft>
                <a:spcPts val="0"/>
              </a:spcAft>
              <a:buSzPts val="2800"/>
              <a:buNone/>
              <a:defRPr sz="2800"/>
            </a:lvl3pPr>
            <a:lvl4pPr lvl="3" algn="r">
              <a:lnSpc>
                <a:spcPct val="100000"/>
              </a:lnSpc>
              <a:spcBef>
                <a:spcPts val="0"/>
              </a:spcBef>
              <a:spcAft>
                <a:spcPts val="0"/>
              </a:spcAft>
              <a:buSzPts val="2800"/>
              <a:buNone/>
              <a:defRPr sz="2800"/>
            </a:lvl4pPr>
            <a:lvl5pPr lvl="4" algn="r">
              <a:lnSpc>
                <a:spcPct val="100000"/>
              </a:lnSpc>
              <a:spcBef>
                <a:spcPts val="0"/>
              </a:spcBef>
              <a:spcAft>
                <a:spcPts val="0"/>
              </a:spcAft>
              <a:buSzPts val="2800"/>
              <a:buNone/>
              <a:defRPr sz="2800"/>
            </a:lvl5pPr>
            <a:lvl6pPr lvl="5" algn="r">
              <a:lnSpc>
                <a:spcPct val="100000"/>
              </a:lnSpc>
              <a:spcBef>
                <a:spcPts val="0"/>
              </a:spcBef>
              <a:spcAft>
                <a:spcPts val="0"/>
              </a:spcAft>
              <a:buSzPts val="2800"/>
              <a:buNone/>
              <a:defRPr sz="2800"/>
            </a:lvl6pPr>
            <a:lvl7pPr lvl="6" algn="r">
              <a:lnSpc>
                <a:spcPct val="100000"/>
              </a:lnSpc>
              <a:spcBef>
                <a:spcPts val="0"/>
              </a:spcBef>
              <a:spcAft>
                <a:spcPts val="0"/>
              </a:spcAft>
              <a:buSzPts val="2800"/>
              <a:buNone/>
              <a:defRPr sz="2800"/>
            </a:lvl7pPr>
            <a:lvl8pPr lvl="7" algn="r">
              <a:lnSpc>
                <a:spcPct val="100000"/>
              </a:lnSpc>
              <a:spcBef>
                <a:spcPts val="0"/>
              </a:spcBef>
              <a:spcAft>
                <a:spcPts val="0"/>
              </a:spcAft>
              <a:buSzPts val="2800"/>
              <a:buNone/>
              <a:defRPr sz="2800"/>
            </a:lvl8pPr>
            <a:lvl9pPr lvl="8" algn="r">
              <a:lnSpc>
                <a:spcPct val="100000"/>
              </a:lnSpc>
              <a:spcBef>
                <a:spcPts val="0"/>
              </a:spcBef>
              <a:spcAft>
                <a:spcPts val="0"/>
              </a:spcAft>
              <a:buSzPts val="2800"/>
              <a:buNone/>
              <a:defRPr sz="2800"/>
            </a:lvl9pPr>
          </a:lstStyle>
          <a:p/>
        </p:txBody>
      </p:sp>
      <p:grpSp>
        <p:nvGrpSpPr>
          <p:cNvPr id="11" name="Google Shape;11;p2"/>
          <p:cNvGrpSpPr/>
          <p:nvPr/>
        </p:nvGrpSpPr>
        <p:grpSpPr>
          <a:xfrm>
            <a:off x="8672046" y="245581"/>
            <a:ext cx="228825" cy="4652346"/>
            <a:chOff x="8672046" y="245581"/>
            <a:chExt cx="228825" cy="4652346"/>
          </a:xfrm>
        </p:grpSpPr>
        <p:grpSp>
          <p:nvGrpSpPr>
            <p:cNvPr id="12" name="Google Shape;12;p2"/>
            <p:cNvGrpSpPr/>
            <p:nvPr/>
          </p:nvGrpSpPr>
          <p:grpSpPr>
            <a:xfrm>
              <a:off x="8672046" y="245581"/>
              <a:ext cx="228825" cy="228825"/>
              <a:chOff x="3023950" y="3689950"/>
              <a:chExt cx="316100" cy="316100"/>
            </a:xfrm>
          </p:grpSpPr>
          <p:sp>
            <p:nvSpPr>
              <p:cNvPr id="13" name="Google Shape;13;p2"/>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 name="Google Shape;16;p2"/>
            <p:cNvGrpSpPr/>
            <p:nvPr/>
          </p:nvGrpSpPr>
          <p:grpSpPr>
            <a:xfrm>
              <a:off x="8672046" y="4669071"/>
              <a:ext cx="228825" cy="228856"/>
              <a:chOff x="3023950" y="3689950"/>
              <a:chExt cx="316100" cy="316100"/>
            </a:xfrm>
          </p:grpSpPr>
          <p:sp>
            <p:nvSpPr>
              <p:cNvPr id="17" name="Google Shape;17;p2"/>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2"/>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2"/>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215" name="Shape 215"/>
        <p:cNvGrpSpPr/>
        <p:nvPr/>
      </p:nvGrpSpPr>
      <p:grpSpPr>
        <a:xfrm>
          <a:off x="0" y="0"/>
          <a:ext cx="0" cy="0"/>
          <a:chOff x="0" y="0"/>
          <a:chExt cx="0" cy="0"/>
        </a:xfrm>
      </p:grpSpPr>
      <p:sp>
        <p:nvSpPr>
          <p:cNvPr id="216" name="Google Shape;216;p11"/>
          <p:cNvSpPr txBox="1"/>
          <p:nvPr>
            <p:ph hasCustomPrompt="1" type="title"/>
          </p:nvPr>
        </p:nvSpPr>
        <p:spPr>
          <a:xfrm>
            <a:off x="720000" y="1973100"/>
            <a:ext cx="7704000" cy="1151100"/>
          </a:xfrm>
          <a:prstGeom prst="rect">
            <a:avLst/>
          </a:prstGeom>
        </p:spPr>
        <p:txBody>
          <a:bodyPr anchorCtr="0" anchor="ctr"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217" name="Google Shape;217;p11"/>
          <p:cNvSpPr txBox="1"/>
          <p:nvPr>
            <p:ph idx="1" type="subTitle"/>
          </p:nvPr>
        </p:nvSpPr>
        <p:spPr>
          <a:xfrm>
            <a:off x="1176750" y="3528075"/>
            <a:ext cx="6790500" cy="564000"/>
          </a:xfrm>
          <a:prstGeom prst="rect">
            <a:avLst/>
          </a:prstGeom>
        </p:spPr>
        <p:txBody>
          <a:bodyPr anchorCtr="0" anchor="b" bIns="91425" lIns="91425" spcFirstLastPara="1" rIns="91425" wrap="square" tIns="91425">
            <a:noAutofit/>
          </a:bodyPr>
          <a:lstStyle>
            <a:lvl1pPr lvl="0" algn="ctr">
              <a:spcBef>
                <a:spcPts val="0"/>
              </a:spcBef>
              <a:spcAft>
                <a:spcPts val="0"/>
              </a:spcAft>
              <a:buSzPts val="1400"/>
              <a:buNone/>
              <a:defRPr sz="1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grpSp>
        <p:nvGrpSpPr>
          <p:cNvPr id="218" name="Google Shape;218;p11"/>
          <p:cNvGrpSpPr/>
          <p:nvPr/>
        </p:nvGrpSpPr>
        <p:grpSpPr>
          <a:xfrm>
            <a:off x="8669664" y="245588"/>
            <a:ext cx="228825" cy="228825"/>
            <a:chOff x="3023950" y="3689950"/>
            <a:chExt cx="316100" cy="316100"/>
          </a:xfrm>
        </p:grpSpPr>
        <p:sp>
          <p:nvSpPr>
            <p:cNvPr id="219" name="Google Shape;219;p11"/>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p11"/>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11"/>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2" name="Google Shape;222;p11"/>
          <p:cNvGrpSpPr/>
          <p:nvPr/>
        </p:nvGrpSpPr>
        <p:grpSpPr>
          <a:xfrm>
            <a:off x="8669427" y="4669065"/>
            <a:ext cx="228825" cy="228856"/>
            <a:chOff x="3023950" y="3689950"/>
            <a:chExt cx="316100" cy="316100"/>
          </a:xfrm>
        </p:grpSpPr>
        <p:sp>
          <p:nvSpPr>
            <p:cNvPr id="223" name="Google Shape;223;p11"/>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11"/>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p11"/>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6" name="Google Shape;226;p11"/>
          <p:cNvGrpSpPr/>
          <p:nvPr/>
        </p:nvGrpSpPr>
        <p:grpSpPr>
          <a:xfrm>
            <a:off x="245739" y="245588"/>
            <a:ext cx="228825" cy="228825"/>
            <a:chOff x="3023950" y="3689950"/>
            <a:chExt cx="316100" cy="316100"/>
          </a:xfrm>
        </p:grpSpPr>
        <p:sp>
          <p:nvSpPr>
            <p:cNvPr id="227" name="Google Shape;227;p11"/>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11"/>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11"/>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0" name="Google Shape;230;p11"/>
          <p:cNvGrpSpPr/>
          <p:nvPr/>
        </p:nvGrpSpPr>
        <p:grpSpPr>
          <a:xfrm>
            <a:off x="245752" y="4669065"/>
            <a:ext cx="228825" cy="228856"/>
            <a:chOff x="3023950" y="3689950"/>
            <a:chExt cx="316100" cy="316100"/>
          </a:xfrm>
        </p:grpSpPr>
        <p:sp>
          <p:nvSpPr>
            <p:cNvPr id="231" name="Google Shape;231;p11"/>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11"/>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11"/>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34" name="Google Shape;234;p11"/>
          <p:cNvSpPr txBox="1"/>
          <p:nvPr/>
        </p:nvSpPr>
        <p:spPr>
          <a:xfrm>
            <a:off x="2347050" y="4735330"/>
            <a:ext cx="4449900" cy="15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pic>
        <p:nvPicPr>
          <p:cNvPr id="235" name="Google Shape;235;p11"/>
          <p:cNvPicPr preferRelativeResize="0"/>
          <p:nvPr/>
        </p:nvPicPr>
        <p:blipFill rotWithShape="1">
          <a:blip r:embed="rId2">
            <a:alphaModFix/>
          </a:blip>
          <a:srcRect b="53187" l="0" r="0" t="0"/>
          <a:stretch/>
        </p:blipFill>
        <p:spPr>
          <a:xfrm>
            <a:off x="720000" y="-762000"/>
            <a:ext cx="6972300" cy="2447924"/>
          </a:xfrm>
          <a:prstGeom prst="rect">
            <a:avLst/>
          </a:prstGeom>
          <a:noFill/>
          <a:ln>
            <a:noFill/>
          </a:ln>
        </p:spPr>
      </p:pic>
      <p:pic>
        <p:nvPicPr>
          <p:cNvPr id="236" name="Google Shape;236;p11"/>
          <p:cNvPicPr preferRelativeResize="0"/>
          <p:nvPr/>
        </p:nvPicPr>
        <p:blipFill rotWithShape="1">
          <a:blip r:embed="rId2">
            <a:alphaModFix/>
          </a:blip>
          <a:srcRect b="53187" l="0" r="0" t="0"/>
          <a:stretch/>
        </p:blipFill>
        <p:spPr>
          <a:xfrm flipH="1">
            <a:off x="1176750" y="-863962"/>
            <a:ext cx="6972300" cy="2447924"/>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237" name="Shape 237"/>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spTree>
      <p:nvGrpSpPr>
        <p:cNvPr id="238" name="Shape 238"/>
        <p:cNvGrpSpPr/>
        <p:nvPr/>
      </p:nvGrpSpPr>
      <p:grpSpPr>
        <a:xfrm>
          <a:off x="0" y="0"/>
          <a:ext cx="0" cy="0"/>
          <a:chOff x="0" y="0"/>
          <a:chExt cx="0" cy="0"/>
        </a:xfrm>
      </p:grpSpPr>
      <p:sp>
        <p:nvSpPr>
          <p:cNvPr id="239" name="Google Shape;239;p13"/>
          <p:cNvSpPr txBox="1"/>
          <p:nvPr>
            <p:ph type="title"/>
          </p:nvPr>
        </p:nvSpPr>
        <p:spPr>
          <a:xfrm>
            <a:off x="720000" y="540000"/>
            <a:ext cx="3852000" cy="572700"/>
          </a:xfrm>
          <a:prstGeom prst="rect">
            <a:avLst/>
          </a:prstGeom>
        </p:spPr>
        <p:txBody>
          <a:bodyPr anchorCtr="0" anchor="t" bIns="91425" lIns="91425" spcFirstLastPara="1" rIns="91425" wrap="square" tIns="91425">
            <a:noAutofit/>
          </a:bodyPr>
          <a:lstStyle>
            <a:lvl1pPr lvl="0" rtl="0" algn="r">
              <a:spcBef>
                <a:spcPts val="0"/>
              </a:spcBef>
              <a:spcAft>
                <a:spcPts val="0"/>
              </a:spcAft>
              <a:buSzPts val="3600"/>
              <a:buNone/>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240" name="Google Shape;240;p13"/>
          <p:cNvSpPr txBox="1"/>
          <p:nvPr>
            <p:ph idx="1" type="subTitle"/>
          </p:nvPr>
        </p:nvSpPr>
        <p:spPr>
          <a:xfrm>
            <a:off x="685800" y="1919800"/>
            <a:ext cx="3852000" cy="267900"/>
          </a:xfrm>
          <a:prstGeom prst="rect">
            <a:avLst/>
          </a:prstGeom>
          <a:ln>
            <a:noFill/>
          </a:ln>
        </p:spPr>
        <p:txBody>
          <a:bodyPr anchorCtr="0" anchor="ctr" bIns="91425" lIns="91425" spcFirstLastPara="1" rIns="91425" wrap="square" tIns="91425">
            <a:noAutofit/>
          </a:bodyPr>
          <a:lstStyle>
            <a:lvl1pPr lvl="0" rtl="0" algn="r">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41" name="Google Shape;241;p13"/>
          <p:cNvSpPr txBox="1"/>
          <p:nvPr>
            <p:ph hasCustomPrompt="1" idx="2" type="title"/>
          </p:nvPr>
        </p:nvSpPr>
        <p:spPr>
          <a:xfrm>
            <a:off x="4567250" y="1359863"/>
            <a:ext cx="616800" cy="5526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a:r>
              <a:t>xx%</a:t>
            </a:r>
          </a:p>
        </p:txBody>
      </p:sp>
      <p:sp>
        <p:nvSpPr>
          <p:cNvPr id="242" name="Google Shape;242;p13"/>
          <p:cNvSpPr txBox="1"/>
          <p:nvPr>
            <p:ph idx="3" type="subTitle"/>
          </p:nvPr>
        </p:nvSpPr>
        <p:spPr>
          <a:xfrm>
            <a:off x="2182500" y="1521713"/>
            <a:ext cx="2355300" cy="377100"/>
          </a:xfrm>
          <a:prstGeom prst="rect">
            <a:avLst/>
          </a:prstGeom>
          <a:noFill/>
        </p:spPr>
        <p:txBody>
          <a:bodyPr anchorCtr="0" anchor="ctr" bIns="91425" lIns="91425" spcFirstLastPara="1" rIns="91425" wrap="square" tIns="91425">
            <a:noAutofit/>
          </a:bodyPr>
          <a:lstStyle>
            <a:lvl1pPr lvl="0" algn="r">
              <a:spcBef>
                <a:spcPts val="0"/>
              </a:spcBef>
              <a:spcAft>
                <a:spcPts val="0"/>
              </a:spcAft>
              <a:buSzPts val="2000"/>
              <a:buFont typeface="Teko"/>
              <a:buNone/>
              <a:defRPr sz="2500">
                <a:latin typeface="Teko"/>
                <a:ea typeface="Teko"/>
                <a:cs typeface="Teko"/>
                <a:sym typeface="Tek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3" name="Google Shape;243;p13"/>
          <p:cNvSpPr txBox="1"/>
          <p:nvPr>
            <p:ph idx="4" type="subTitle"/>
          </p:nvPr>
        </p:nvSpPr>
        <p:spPr>
          <a:xfrm>
            <a:off x="685800" y="2642188"/>
            <a:ext cx="3852000" cy="267900"/>
          </a:xfrm>
          <a:prstGeom prst="rect">
            <a:avLst/>
          </a:prstGeom>
          <a:ln>
            <a:noFill/>
          </a:ln>
        </p:spPr>
        <p:txBody>
          <a:bodyPr anchorCtr="0" anchor="ctr" bIns="91425" lIns="91425" spcFirstLastPara="1" rIns="91425" wrap="square" tIns="91425">
            <a:noAutofit/>
          </a:bodyPr>
          <a:lstStyle>
            <a:lvl1pPr lvl="0" rtl="0" algn="r">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44" name="Google Shape;244;p13"/>
          <p:cNvSpPr txBox="1"/>
          <p:nvPr>
            <p:ph hasCustomPrompt="1" idx="5" type="title"/>
          </p:nvPr>
        </p:nvSpPr>
        <p:spPr>
          <a:xfrm>
            <a:off x="4567250" y="2089600"/>
            <a:ext cx="616800" cy="5526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a:r>
              <a:t>xx%</a:t>
            </a:r>
          </a:p>
        </p:txBody>
      </p:sp>
      <p:sp>
        <p:nvSpPr>
          <p:cNvPr id="245" name="Google Shape;245;p13"/>
          <p:cNvSpPr txBox="1"/>
          <p:nvPr>
            <p:ph idx="6" type="subTitle"/>
          </p:nvPr>
        </p:nvSpPr>
        <p:spPr>
          <a:xfrm>
            <a:off x="2182500" y="2258263"/>
            <a:ext cx="2355300" cy="377100"/>
          </a:xfrm>
          <a:prstGeom prst="rect">
            <a:avLst/>
          </a:prstGeom>
          <a:noFill/>
        </p:spPr>
        <p:txBody>
          <a:bodyPr anchorCtr="0" anchor="ctr" bIns="91425" lIns="91425" spcFirstLastPara="1" rIns="91425" wrap="square" tIns="91425">
            <a:noAutofit/>
          </a:bodyPr>
          <a:lstStyle>
            <a:lvl1pPr lvl="0" rtl="0" algn="r">
              <a:spcBef>
                <a:spcPts val="0"/>
              </a:spcBef>
              <a:spcAft>
                <a:spcPts val="0"/>
              </a:spcAft>
              <a:buSzPts val="2000"/>
              <a:buFont typeface="Teko"/>
              <a:buNone/>
              <a:defRPr sz="2500">
                <a:latin typeface="Teko"/>
                <a:ea typeface="Teko"/>
                <a:cs typeface="Teko"/>
                <a:sym typeface="Tek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46" name="Google Shape;246;p13"/>
          <p:cNvSpPr txBox="1"/>
          <p:nvPr>
            <p:ph idx="7" type="subTitle"/>
          </p:nvPr>
        </p:nvSpPr>
        <p:spPr>
          <a:xfrm>
            <a:off x="685800" y="3385563"/>
            <a:ext cx="3852000" cy="267900"/>
          </a:xfrm>
          <a:prstGeom prst="rect">
            <a:avLst/>
          </a:prstGeom>
          <a:ln>
            <a:noFill/>
          </a:ln>
        </p:spPr>
        <p:txBody>
          <a:bodyPr anchorCtr="0" anchor="ctr" bIns="91425" lIns="91425" spcFirstLastPara="1" rIns="91425" wrap="square" tIns="91425">
            <a:noAutofit/>
          </a:bodyPr>
          <a:lstStyle>
            <a:lvl1pPr lvl="0" rtl="0" algn="r">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47" name="Google Shape;247;p13"/>
          <p:cNvSpPr txBox="1"/>
          <p:nvPr>
            <p:ph hasCustomPrompt="1" idx="8" type="title"/>
          </p:nvPr>
        </p:nvSpPr>
        <p:spPr>
          <a:xfrm>
            <a:off x="4567250" y="2832963"/>
            <a:ext cx="616800" cy="5526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a:r>
              <a:t>xx%</a:t>
            </a:r>
          </a:p>
        </p:txBody>
      </p:sp>
      <p:sp>
        <p:nvSpPr>
          <p:cNvPr id="248" name="Google Shape;248;p13"/>
          <p:cNvSpPr txBox="1"/>
          <p:nvPr>
            <p:ph idx="9" type="subTitle"/>
          </p:nvPr>
        </p:nvSpPr>
        <p:spPr>
          <a:xfrm>
            <a:off x="2182500" y="2994813"/>
            <a:ext cx="2355300" cy="377100"/>
          </a:xfrm>
          <a:prstGeom prst="rect">
            <a:avLst/>
          </a:prstGeom>
          <a:noFill/>
        </p:spPr>
        <p:txBody>
          <a:bodyPr anchorCtr="0" anchor="ctr" bIns="91425" lIns="91425" spcFirstLastPara="1" rIns="91425" wrap="square" tIns="91425">
            <a:noAutofit/>
          </a:bodyPr>
          <a:lstStyle>
            <a:lvl1pPr lvl="0" rtl="0" algn="r">
              <a:spcBef>
                <a:spcPts val="0"/>
              </a:spcBef>
              <a:spcAft>
                <a:spcPts val="0"/>
              </a:spcAft>
              <a:buSzPts val="2000"/>
              <a:buFont typeface="Teko"/>
              <a:buNone/>
              <a:defRPr sz="2500">
                <a:latin typeface="Teko"/>
                <a:ea typeface="Teko"/>
                <a:cs typeface="Teko"/>
                <a:sym typeface="Tek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49" name="Google Shape;249;p13"/>
          <p:cNvSpPr txBox="1"/>
          <p:nvPr>
            <p:ph idx="13" type="subTitle"/>
          </p:nvPr>
        </p:nvSpPr>
        <p:spPr>
          <a:xfrm>
            <a:off x="685800" y="4128938"/>
            <a:ext cx="3852000" cy="267900"/>
          </a:xfrm>
          <a:prstGeom prst="rect">
            <a:avLst/>
          </a:prstGeom>
          <a:ln>
            <a:noFill/>
          </a:ln>
        </p:spPr>
        <p:txBody>
          <a:bodyPr anchorCtr="0" anchor="ctr" bIns="91425" lIns="91425" spcFirstLastPara="1" rIns="91425" wrap="square" tIns="91425">
            <a:noAutofit/>
          </a:bodyPr>
          <a:lstStyle>
            <a:lvl1pPr lvl="0" rtl="0" algn="r">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50" name="Google Shape;250;p13"/>
          <p:cNvSpPr txBox="1"/>
          <p:nvPr>
            <p:ph hasCustomPrompt="1" idx="14" type="title"/>
          </p:nvPr>
        </p:nvSpPr>
        <p:spPr>
          <a:xfrm>
            <a:off x="4567250" y="3576338"/>
            <a:ext cx="616800" cy="5526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a:r>
              <a:t>xx%</a:t>
            </a:r>
          </a:p>
        </p:txBody>
      </p:sp>
      <p:sp>
        <p:nvSpPr>
          <p:cNvPr id="251" name="Google Shape;251;p13"/>
          <p:cNvSpPr txBox="1"/>
          <p:nvPr>
            <p:ph idx="15" type="subTitle"/>
          </p:nvPr>
        </p:nvSpPr>
        <p:spPr>
          <a:xfrm>
            <a:off x="2182500" y="3738188"/>
            <a:ext cx="2355300" cy="377100"/>
          </a:xfrm>
          <a:prstGeom prst="rect">
            <a:avLst/>
          </a:prstGeom>
          <a:noFill/>
        </p:spPr>
        <p:txBody>
          <a:bodyPr anchorCtr="0" anchor="ctr" bIns="91425" lIns="91425" spcFirstLastPara="1" rIns="91425" wrap="square" tIns="91425">
            <a:noAutofit/>
          </a:bodyPr>
          <a:lstStyle>
            <a:lvl1pPr lvl="0" rtl="0" algn="r">
              <a:spcBef>
                <a:spcPts val="0"/>
              </a:spcBef>
              <a:spcAft>
                <a:spcPts val="0"/>
              </a:spcAft>
              <a:buSzPts val="2000"/>
              <a:buFont typeface="Teko"/>
              <a:buNone/>
              <a:defRPr sz="2500">
                <a:latin typeface="Teko"/>
                <a:ea typeface="Teko"/>
                <a:cs typeface="Teko"/>
                <a:sym typeface="Tek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grpSp>
        <p:nvGrpSpPr>
          <p:cNvPr id="252" name="Google Shape;252;p13"/>
          <p:cNvGrpSpPr/>
          <p:nvPr/>
        </p:nvGrpSpPr>
        <p:grpSpPr>
          <a:xfrm>
            <a:off x="8669664" y="245588"/>
            <a:ext cx="228825" cy="228825"/>
            <a:chOff x="3023950" y="3689950"/>
            <a:chExt cx="316100" cy="316100"/>
          </a:xfrm>
        </p:grpSpPr>
        <p:sp>
          <p:nvSpPr>
            <p:cNvPr id="253" name="Google Shape;253;p13"/>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13"/>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13"/>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6" name="Google Shape;256;p13"/>
          <p:cNvGrpSpPr/>
          <p:nvPr/>
        </p:nvGrpSpPr>
        <p:grpSpPr>
          <a:xfrm>
            <a:off x="8669427" y="4669065"/>
            <a:ext cx="228825" cy="228856"/>
            <a:chOff x="3023950" y="3689950"/>
            <a:chExt cx="316100" cy="316100"/>
          </a:xfrm>
        </p:grpSpPr>
        <p:sp>
          <p:nvSpPr>
            <p:cNvPr id="257" name="Google Shape;257;p13"/>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13"/>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13"/>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0" name="Google Shape;260;p13"/>
          <p:cNvGrpSpPr/>
          <p:nvPr/>
        </p:nvGrpSpPr>
        <p:grpSpPr>
          <a:xfrm>
            <a:off x="245739" y="245588"/>
            <a:ext cx="228825" cy="228825"/>
            <a:chOff x="3023950" y="3689950"/>
            <a:chExt cx="316100" cy="316100"/>
          </a:xfrm>
        </p:grpSpPr>
        <p:sp>
          <p:nvSpPr>
            <p:cNvPr id="261" name="Google Shape;261;p13"/>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13"/>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13"/>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4" name="Google Shape;264;p13"/>
          <p:cNvGrpSpPr/>
          <p:nvPr/>
        </p:nvGrpSpPr>
        <p:grpSpPr>
          <a:xfrm>
            <a:off x="245752" y="4669065"/>
            <a:ext cx="228825" cy="228856"/>
            <a:chOff x="3023950" y="3689950"/>
            <a:chExt cx="316100" cy="316100"/>
          </a:xfrm>
        </p:grpSpPr>
        <p:sp>
          <p:nvSpPr>
            <p:cNvPr id="265" name="Google Shape;265;p13"/>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13"/>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13"/>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68" name="Google Shape;268;p13"/>
          <p:cNvSpPr txBox="1"/>
          <p:nvPr/>
        </p:nvSpPr>
        <p:spPr>
          <a:xfrm rot="-5400000">
            <a:off x="6518739" y="2494638"/>
            <a:ext cx="4449900" cy="15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p:cSld name="CUSTOM_16">
    <p:spTree>
      <p:nvGrpSpPr>
        <p:cNvPr id="269" name="Shape 269"/>
        <p:cNvGrpSpPr/>
        <p:nvPr/>
      </p:nvGrpSpPr>
      <p:grpSpPr>
        <a:xfrm>
          <a:off x="0" y="0"/>
          <a:ext cx="0" cy="0"/>
          <a:chOff x="0" y="0"/>
          <a:chExt cx="0" cy="0"/>
        </a:xfrm>
      </p:grpSpPr>
      <p:grpSp>
        <p:nvGrpSpPr>
          <p:cNvPr id="270" name="Google Shape;270;p14"/>
          <p:cNvGrpSpPr/>
          <p:nvPr/>
        </p:nvGrpSpPr>
        <p:grpSpPr>
          <a:xfrm>
            <a:off x="245739" y="245588"/>
            <a:ext cx="8652750" cy="4652334"/>
            <a:chOff x="245739" y="245588"/>
            <a:chExt cx="8652750" cy="4652334"/>
          </a:xfrm>
        </p:grpSpPr>
        <p:grpSp>
          <p:nvGrpSpPr>
            <p:cNvPr id="271" name="Google Shape;271;p14"/>
            <p:cNvGrpSpPr/>
            <p:nvPr/>
          </p:nvGrpSpPr>
          <p:grpSpPr>
            <a:xfrm>
              <a:off x="8669664" y="245588"/>
              <a:ext cx="228825" cy="228825"/>
              <a:chOff x="3023950" y="3689950"/>
              <a:chExt cx="316100" cy="316100"/>
            </a:xfrm>
          </p:grpSpPr>
          <p:sp>
            <p:nvSpPr>
              <p:cNvPr id="272" name="Google Shape;272;p14"/>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14"/>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14"/>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75" name="Google Shape;275;p14"/>
            <p:cNvGrpSpPr/>
            <p:nvPr/>
          </p:nvGrpSpPr>
          <p:grpSpPr>
            <a:xfrm>
              <a:off x="8669427" y="4669065"/>
              <a:ext cx="228825" cy="228856"/>
              <a:chOff x="3023950" y="3689950"/>
              <a:chExt cx="316100" cy="316100"/>
            </a:xfrm>
          </p:grpSpPr>
          <p:sp>
            <p:nvSpPr>
              <p:cNvPr id="276" name="Google Shape;276;p14"/>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14"/>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14"/>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79" name="Google Shape;279;p14"/>
            <p:cNvGrpSpPr/>
            <p:nvPr/>
          </p:nvGrpSpPr>
          <p:grpSpPr>
            <a:xfrm>
              <a:off x="245739" y="245588"/>
              <a:ext cx="228825" cy="228825"/>
              <a:chOff x="3023950" y="3689950"/>
              <a:chExt cx="316100" cy="316100"/>
            </a:xfrm>
          </p:grpSpPr>
          <p:sp>
            <p:nvSpPr>
              <p:cNvPr id="280" name="Google Shape;280;p14"/>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14"/>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p14"/>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83" name="Google Shape;283;p14"/>
            <p:cNvGrpSpPr/>
            <p:nvPr/>
          </p:nvGrpSpPr>
          <p:grpSpPr>
            <a:xfrm>
              <a:off x="245752" y="4669065"/>
              <a:ext cx="228825" cy="228856"/>
              <a:chOff x="3023950" y="3689950"/>
              <a:chExt cx="316100" cy="316100"/>
            </a:xfrm>
          </p:grpSpPr>
          <p:sp>
            <p:nvSpPr>
              <p:cNvPr id="284" name="Google Shape;284;p14"/>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14"/>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14"/>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7" name="Google Shape;287;p14"/>
            <p:cNvSpPr txBox="1"/>
            <p:nvPr/>
          </p:nvSpPr>
          <p:spPr>
            <a:xfrm>
              <a:off x="2347050" y="4735330"/>
              <a:ext cx="4449900" cy="15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grpSp>
      <p:sp>
        <p:nvSpPr>
          <p:cNvPr id="288" name="Google Shape;288;p14"/>
          <p:cNvSpPr txBox="1"/>
          <p:nvPr>
            <p:ph type="title"/>
          </p:nvPr>
        </p:nvSpPr>
        <p:spPr>
          <a:xfrm>
            <a:off x="1614900" y="1519311"/>
            <a:ext cx="2957100" cy="13056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3600"/>
              <a:buNone/>
              <a:defRPr sz="48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289" name="Google Shape;289;p14"/>
          <p:cNvSpPr txBox="1"/>
          <p:nvPr>
            <p:ph idx="1" type="subTitle"/>
          </p:nvPr>
        </p:nvSpPr>
        <p:spPr>
          <a:xfrm>
            <a:off x="1111800" y="3069461"/>
            <a:ext cx="3460200" cy="552600"/>
          </a:xfrm>
          <a:prstGeom prst="rect">
            <a:avLst/>
          </a:prstGeom>
        </p:spPr>
        <p:txBody>
          <a:bodyPr anchorCtr="0" anchor="t" bIns="91425" lIns="91425" spcFirstLastPara="1" rIns="91425" wrap="square" tIns="91425">
            <a:noAutofit/>
          </a:bodyPr>
          <a:lstStyle>
            <a:lvl1pPr lvl="0" rtl="0" algn="r">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90" name="Google Shape;290;p14"/>
          <p:cNvSpPr txBox="1"/>
          <p:nvPr>
            <p:ph hasCustomPrompt="1" idx="2" type="title"/>
          </p:nvPr>
        </p:nvSpPr>
        <p:spPr>
          <a:xfrm>
            <a:off x="6525300" y="3048336"/>
            <a:ext cx="1362900" cy="11103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12000"/>
              <a:buNone/>
              <a:defRPr sz="96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2">
  <p:cSld name="CUSTOM_16_1">
    <p:spTree>
      <p:nvGrpSpPr>
        <p:cNvPr id="291" name="Shape 291"/>
        <p:cNvGrpSpPr/>
        <p:nvPr/>
      </p:nvGrpSpPr>
      <p:grpSpPr>
        <a:xfrm>
          <a:off x="0" y="0"/>
          <a:ext cx="0" cy="0"/>
          <a:chOff x="0" y="0"/>
          <a:chExt cx="0" cy="0"/>
        </a:xfrm>
      </p:grpSpPr>
      <p:grpSp>
        <p:nvGrpSpPr>
          <p:cNvPr id="292" name="Google Shape;292;p15"/>
          <p:cNvGrpSpPr/>
          <p:nvPr/>
        </p:nvGrpSpPr>
        <p:grpSpPr>
          <a:xfrm>
            <a:off x="245739" y="245588"/>
            <a:ext cx="8652750" cy="4652334"/>
            <a:chOff x="245739" y="245588"/>
            <a:chExt cx="8652750" cy="4652334"/>
          </a:xfrm>
        </p:grpSpPr>
        <p:grpSp>
          <p:nvGrpSpPr>
            <p:cNvPr id="293" name="Google Shape;293;p15"/>
            <p:cNvGrpSpPr/>
            <p:nvPr/>
          </p:nvGrpSpPr>
          <p:grpSpPr>
            <a:xfrm>
              <a:off x="8669664" y="245588"/>
              <a:ext cx="228825" cy="228825"/>
              <a:chOff x="3023950" y="3689950"/>
              <a:chExt cx="316100" cy="316100"/>
            </a:xfrm>
          </p:grpSpPr>
          <p:sp>
            <p:nvSpPr>
              <p:cNvPr id="294" name="Google Shape;294;p15"/>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p15"/>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15"/>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97" name="Google Shape;297;p15"/>
            <p:cNvGrpSpPr/>
            <p:nvPr/>
          </p:nvGrpSpPr>
          <p:grpSpPr>
            <a:xfrm>
              <a:off x="8669427" y="4669065"/>
              <a:ext cx="228825" cy="228856"/>
              <a:chOff x="3023950" y="3689950"/>
              <a:chExt cx="316100" cy="316100"/>
            </a:xfrm>
          </p:grpSpPr>
          <p:sp>
            <p:nvSpPr>
              <p:cNvPr id="298" name="Google Shape;298;p15"/>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15"/>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15"/>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1" name="Google Shape;301;p15"/>
            <p:cNvGrpSpPr/>
            <p:nvPr/>
          </p:nvGrpSpPr>
          <p:grpSpPr>
            <a:xfrm>
              <a:off x="245739" y="245588"/>
              <a:ext cx="228825" cy="228825"/>
              <a:chOff x="3023950" y="3689950"/>
              <a:chExt cx="316100" cy="316100"/>
            </a:xfrm>
          </p:grpSpPr>
          <p:sp>
            <p:nvSpPr>
              <p:cNvPr id="302" name="Google Shape;302;p15"/>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3" name="Google Shape;303;p15"/>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15"/>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5" name="Google Shape;305;p15"/>
            <p:cNvGrpSpPr/>
            <p:nvPr/>
          </p:nvGrpSpPr>
          <p:grpSpPr>
            <a:xfrm>
              <a:off x="245752" y="4669065"/>
              <a:ext cx="228825" cy="228856"/>
              <a:chOff x="3023950" y="3689950"/>
              <a:chExt cx="316100" cy="316100"/>
            </a:xfrm>
          </p:grpSpPr>
          <p:sp>
            <p:nvSpPr>
              <p:cNvPr id="306" name="Google Shape;306;p15"/>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15"/>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p15"/>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309" name="Google Shape;309;p15"/>
          <p:cNvSpPr txBox="1"/>
          <p:nvPr>
            <p:ph type="title"/>
          </p:nvPr>
        </p:nvSpPr>
        <p:spPr>
          <a:xfrm>
            <a:off x="720000" y="2382300"/>
            <a:ext cx="3621000" cy="7446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3600"/>
              <a:buNone/>
              <a:defRPr sz="48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310" name="Google Shape;310;p15"/>
          <p:cNvSpPr txBox="1"/>
          <p:nvPr>
            <p:ph idx="1" type="subTitle"/>
          </p:nvPr>
        </p:nvSpPr>
        <p:spPr>
          <a:xfrm>
            <a:off x="720000" y="3170700"/>
            <a:ext cx="3621000" cy="744600"/>
          </a:xfrm>
          <a:prstGeom prst="rect">
            <a:avLst/>
          </a:prstGeom>
        </p:spPr>
        <p:txBody>
          <a:bodyPr anchorCtr="0" anchor="t" bIns="91425" lIns="91425" spcFirstLastPara="1" rIns="91425" wrap="square" tIns="91425">
            <a:noAutofit/>
          </a:bodyPr>
          <a:lstStyle>
            <a:lvl1pPr lvl="0" rtl="0" algn="r">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311" name="Google Shape;311;p15"/>
          <p:cNvSpPr txBox="1"/>
          <p:nvPr>
            <p:ph hasCustomPrompt="1" idx="2" type="title"/>
          </p:nvPr>
        </p:nvSpPr>
        <p:spPr>
          <a:xfrm>
            <a:off x="2905500" y="1228200"/>
            <a:ext cx="1435500" cy="11103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12000"/>
              <a:buNone/>
              <a:defRPr sz="96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312" name="Google Shape;312;p15"/>
          <p:cNvSpPr txBox="1"/>
          <p:nvPr/>
        </p:nvSpPr>
        <p:spPr>
          <a:xfrm>
            <a:off x="2347175" y="245605"/>
            <a:ext cx="4449900" cy="15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3">
  <p:cSld name="CUSTOM_16_1_1">
    <p:spTree>
      <p:nvGrpSpPr>
        <p:cNvPr id="313" name="Shape 313"/>
        <p:cNvGrpSpPr/>
        <p:nvPr/>
      </p:nvGrpSpPr>
      <p:grpSpPr>
        <a:xfrm>
          <a:off x="0" y="0"/>
          <a:ext cx="0" cy="0"/>
          <a:chOff x="0" y="0"/>
          <a:chExt cx="0" cy="0"/>
        </a:xfrm>
      </p:grpSpPr>
      <p:grpSp>
        <p:nvGrpSpPr>
          <p:cNvPr id="314" name="Google Shape;314;p16"/>
          <p:cNvGrpSpPr/>
          <p:nvPr/>
        </p:nvGrpSpPr>
        <p:grpSpPr>
          <a:xfrm>
            <a:off x="245739" y="245588"/>
            <a:ext cx="8652750" cy="4652334"/>
            <a:chOff x="245739" y="245588"/>
            <a:chExt cx="8652750" cy="4652334"/>
          </a:xfrm>
        </p:grpSpPr>
        <p:grpSp>
          <p:nvGrpSpPr>
            <p:cNvPr id="315" name="Google Shape;315;p16"/>
            <p:cNvGrpSpPr/>
            <p:nvPr/>
          </p:nvGrpSpPr>
          <p:grpSpPr>
            <a:xfrm>
              <a:off x="8669664" y="245588"/>
              <a:ext cx="228825" cy="228825"/>
              <a:chOff x="3023950" y="3689950"/>
              <a:chExt cx="316100" cy="316100"/>
            </a:xfrm>
          </p:grpSpPr>
          <p:sp>
            <p:nvSpPr>
              <p:cNvPr id="316" name="Google Shape;316;p16"/>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16"/>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16"/>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19" name="Google Shape;319;p16"/>
            <p:cNvGrpSpPr/>
            <p:nvPr/>
          </p:nvGrpSpPr>
          <p:grpSpPr>
            <a:xfrm>
              <a:off x="245739" y="245588"/>
              <a:ext cx="228825" cy="228825"/>
              <a:chOff x="3023950" y="3689950"/>
              <a:chExt cx="316100" cy="316100"/>
            </a:xfrm>
          </p:grpSpPr>
          <p:sp>
            <p:nvSpPr>
              <p:cNvPr id="320" name="Google Shape;320;p16"/>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p16"/>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p16"/>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23" name="Google Shape;323;p16"/>
            <p:cNvGrpSpPr/>
            <p:nvPr/>
          </p:nvGrpSpPr>
          <p:grpSpPr>
            <a:xfrm>
              <a:off x="245752" y="4669065"/>
              <a:ext cx="228825" cy="228856"/>
              <a:chOff x="3023950" y="3689950"/>
              <a:chExt cx="316100" cy="316100"/>
            </a:xfrm>
          </p:grpSpPr>
          <p:sp>
            <p:nvSpPr>
              <p:cNvPr id="324" name="Google Shape;324;p16"/>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16"/>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16"/>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27" name="Google Shape;327;p16"/>
            <p:cNvGrpSpPr/>
            <p:nvPr/>
          </p:nvGrpSpPr>
          <p:grpSpPr>
            <a:xfrm>
              <a:off x="4672726" y="1652797"/>
              <a:ext cx="4108323" cy="3132999"/>
              <a:chOff x="5614975" y="2571738"/>
              <a:chExt cx="2725075" cy="2078413"/>
            </a:xfrm>
          </p:grpSpPr>
          <p:grpSp>
            <p:nvGrpSpPr>
              <p:cNvPr id="328" name="Google Shape;328;p16"/>
              <p:cNvGrpSpPr/>
              <p:nvPr/>
            </p:nvGrpSpPr>
            <p:grpSpPr>
              <a:xfrm>
                <a:off x="8301900" y="2571738"/>
                <a:ext cx="38150" cy="1997125"/>
                <a:chOff x="8301900" y="2571738"/>
                <a:chExt cx="38150" cy="1997125"/>
              </a:xfrm>
            </p:grpSpPr>
            <p:sp>
              <p:nvSpPr>
                <p:cNvPr id="329" name="Google Shape;329;p16"/>
                <p:cNvSpPr/>
                <p:nvPr/>
              </p:nvSpPr>
              <p:spPr>
                <a:xfrm>
                  <a:off x="8305713" y="2571738"/>
                  <a:ext cx="17350" cy="23600"/>
                </a:xfrm>
                <a:custGeom>
                  <a:rect b="b" l="l" r="r" t="t"/>
                  <a:pathLst>
                    <a:path extrusionOk="0" h="944" w="694">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p16"/>
                <p:cNvSpPr/>
                <p:nvPr/>
              </p:nvSpPr>
              <p:spPr>
                <a:xfrm>
                  <a:off x="8302600" y="2966313"/>
                  <a:ext cx="17350" cy="23600"/>
                </a:xfrm>
                <a:custGeom>
                  <a:rect b="b" l="l" r="r" t="t"/>
                  <a:pathLst>
                    <a:path extrusionOk="0" h="944" w="694">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p16"/>
                <p:cNvSpPr/>
                <p:nvPr/>
              </p:nvSpPr>
              <p:spPr>
                <a:xfrm>
                  <a:off x="8302250" y="3360888"/>
                  <a:ext cx="17350" cy="23600"/>
                </a:xfrm>
                <a:custGeom>
                  <a:rect b="b" l="l" r="r" t="t"/>
                  <a:pathLst>
                    <a:path extrusionOk="0" h="944" w="694">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p16"/>
                <p:cNvSpPr/>
                <p:nvPr/>
              </p:nvSpPr>
              <p:spPr>
                <a:xfrm>
                  <a:off x="8301900" y="3755463"/>
                  <a:ext cx="17350" cy="23575"/>
                </a:xfrm>
                <a:custGeom>
                  <a:rect b="b" l="l" r="r" t="t"/>
                  <a:pathLst>
                    <a:path extrusionOk="0" h="943" w="694">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3" name="Google Shape;333;p16"/>
                <p:cNvSpPr/>
                <p:nvPr/>
              </p:nvSpPr>
              <p:spPr>
                <a:xfrm>
                  <a:off x="8302600" y="4150013"/>
                  <a:ext cx="17350" cy="24275"/>
                </a:xfrm>
                <a:custGeom>
                  <a:rect b="b" l="l" r="r" t="t"/>
                  <a:pathLst>
                    <a:path extrusionOk="0" h="971" w="694">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p16"/>
                <p:cNvSpPr/>
                <p:nvPr/>
              </p:nvSpPr>
              <p:spPr>
                <a:xfrm>
                  <a:off x="8301900" y="4545263"/>
                  <a:ext cx="17350" cy="23600"/>
                </a:xfrm>
                <a:custGeom>
                  <a:rect b="b" l="l" r="r" t="t"/>
                  <a:pathLst>
                    <a:path extrusionOk="0" h="944" w="694">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16"/>
                <p:cNvSpPr/>
                <p:nvPr/>
              </p:nvSpPr>
              <p:spPr>
                <a:xfrm>
                  <a:off x="8325813" y="2571738"/>
                  <a:ext cx="10425" cy="22900"/>
                </a:xfrm>
                <a:custGeom>
                  <a:rect b="b" l="l" r="r" t="t"/>
                  <a:pathLst>
                    <a:path extrusionOk="0" h="916" w="417">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6" name="Google Shape;336;p16"/>
                <p:cNvSpPr/>
                <p:nvPr/>
              </p:nvSpPr>
              <p:spPr>
                <a:xfrm>
                  <a:off x="8323400" y="2966303"/>
                  <a:ext cx="15950" cy="22900"/>
                </a:xfrm>
                <a:custGeom>
                  <a:rect b="b" l="l" r="r" t="t"/>
                  <a:pathLst>
                    <a:path extrusionOk="0" h="916" w="638">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p16"/>
                <p:cNvSpPr/>
                <p:nvPr/>
              </p:nvSpPr>
              <p:spPr>
                <a:xfrm>
                  <a:off x="8323050" y="3360868"/>
                  <a:ext cx="16650" cy="23600"/>
                </a:xfrm>
                <a:custGeom>
                  <a:rect b="b" l="l" r="r" t="t"/>
                  <a:pathLst>
                    <a:path extrusionOk="0" h="944" w="666">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8" name="Google Shape;338;p16"/>
                <p:cNvSpPr/>
                <p:nvPr/>
              </p:nvSpPr>
              <p:spPr>
                <a:xfrm>
                  <a:off x="8322000" y="3756132"/>
                  <a:ext cx="18050" cy="22900"/>
                </a:xfrm>
                <a:custGeom>
                  <a:rect b="b" l="l" r="r" t="t"/>
                  <a:pathLst>
                    <a:path extrusionOk="0" h="916" w="722">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p16"/>
                <p:cNvSpPr/>
                <p:nvPr/>
              </p:nvSpPr>
              <p:spPr>
                <a:xfrm>
                  <a:off x="8323400" y="4150698"/>
                  <a:ext cx="15950" cy="23600"/>
                </a:xfrm>
                <a:custGeom>
                  <a:rect b="b" l="l" r="r" t="t"/>
                  <a:pathLst>
                    <a:path extrusionOk="0" h="944" w="638">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p16"/>
                <p:cNvSpPr/>
                <p:nvPr/>
              </p:nvSpPr>
              <p:spPr>
                <a:xfrm>
                  <a:off x="8322700" y="4545963"/>
                  <a:ext cx="16650" cy="22900"/>
                </a:xfrm>
                <a:custGeom>
                  <a:rect b="b" l="l" r="r" t="t"/>
                  <a:pathLst>
                    <a:path extrusionOk="0" h="916" w="666">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41" name="Google Shape;341;p16"/>
              <p:cNvGrpSpPr/>
              <p:nvPr/>
            </p:nvGrpSpPr>
            <p:grpSpPr>
              <a:xfrm>
                <a:off x="5614975" y="4609225"/>
                <a:ext cx="2597125" cy="40925"/>
                <a:chOff x="5614975" y="4609225"/>
                <a:chExt cx="2597125" cy="40925"/>
              </a:xfrm>
            </p:grpSpPr>
            <p:sp>
              <p:nvSpPr>
                <p:cNvPr id="342" name="Google Shape;342;p16"/>
                <p:cNvSpPr/>
                <p:nvPr/>
              </p:nvSpPr>
              <p:spPr>
                <a:xfrm>
                  <a:off x="5614975" y="4632100"/>
                  <a:ext cx="24974" cy="18050"/>
                </a:xfrm>
                <a:custGeom>
                  <a:rect b="b" l="l" r="r" t="t"/>
                  <a:pathLst>
                    <a:path extrusionOk="0" h="722" w="1027">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3" name="Google Shape;343;p16"/>
                <p:cNvSpPr/>
                <p:nvPr/>
              </p:nvSpPr>
              <p:spPr>
                <a:xfrm>
                  <a:off x="5615656" y="4617525"/>
                  <a:ext cx="23612" cy="11125"/>
                </a:xfrm>
                <a:custGeom>
                  <a:rect b="b" l="l" r="r" t="t"/>
                  <a:pathLst>
                    <a:path extrusionOk="0" h="445" w="971">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16"/>
                <p:cNvSpPr/>
                <p:nvPr/>
              </p:nvSpPr>
              <p:spPr>
                <a:xfrm>
                  <a:off x="6128984" y="4632100"/>
                  <a:ext cx="25675" cy="18050"/>
                </a:xfrm>
                <a:custGeom>
                  <a:rect b="b" l="l" r="r" t="t"/>
                  <a:pathLst>
                    <a:path extrusionOk="0" h="722" w="1027">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p16"/>
                <p:cNvSpPr/>
                <p:nvPr/>
              </p:nvSpPr>
              <p:spPr>
                <a:xfrm>
                  <a:off x="6128575" y="4611300"/>
                  <a:ext cx="25675" cy="17350"/>
                </a:xfrm>
                <a:custGeom>
                  <a:rect b="b" l="l" r="r" t="t"/>
                  <a:pathLst>
                    <a:path extrusionOk="0" h="694" w="1027">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16"/>
                <p:cNvSpPr/>
                <p:nvPr/>
              </p:nvSpPr>
              <p:spPr>
                <a:xfrm>
                  <a:off x="6643694" y="4632100"/>
                  <a:ext cx="24975" cy="18050"/>
                </a:xfrm>
                <a:custGeom>
                  <a:rect b="b" l="l" r="r" t="t"/>
                  <a:pathLst>
                    <a:path extrusionOk="0" h="722" w="999">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16"/>
                <p:cNvSpPr/>
                <p:nvPr/>
              </p:nvSpPr>
              <p:spPr>
                <a:xfrm>
                  <a:off x="6643556" y="4611300"/>
                  <a:ext cx="24975" cy="17350"/>
                </a:xfrm>
                <a:custGeom>
                  <a:rect b="b" l="l" r="r" t="t"/>
                  <a:pathLst>
                    <a:path extrusionOk="0" h="694" w="999">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8" name="Google Shape;348;p16"/>
                <p:cNvSpPr/>
                <p:nvPr/>
              </p:nvSpPr>
              <p:spPr>
                <a:xfrm>
                  <a:off x="7157705" y="4632100"/>
                  <a:ext cx="24975" cy="18050"/>
                </a:xfrm>
                <a:custGeom>
                  <a:rect b="b" l="l" r="r" t="t"/>
                  <a:pathLst>
                    <a:path extrusionOk="0" h="722" w="999">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9" name="Google Shape;349;p16"/>
                <p:cNvSpPr/>
                <p:nvPr/>
              </p:nvSpPr>
              <p:spPr>
                <a:xfrm>
                  <a:off x="7157837" y="4609225"/>
                  <a:ext cx="24975" cy="19425"/>
                </a:xfrm>
                <a:custGeom>
                  <a:rect b="b" l="l" r="r" t="t"/>
                  <a:pathLst>
                    <a:path extrusionOk="0" h="777" w="999">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p16"/>
                <p:cNvSpPr/>
                <p:nvPr/>
              </p:nvSpPr>
              <p:spPr>
                <a:xfrm>
                  <a:off x="7671715" y="4632100"/>
                  <a:ext cx="25675" cy="18050"/>
                </a:xfrm>
                <a:custGeom>
                  <a:rect b="b" l="l" r="r" t="t"/>
                  <a:pathLst>
                    <a:path extrusionOk="0" h="722" w="1027">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1" name="Google Shape;351;p16"/>
                <p:cNvSpPr/>
                <p:nvPr/>
              </p:nvSpPr>
              <p:spPr>
                <a:xfrm>
                  <a:off x="7672119" y="4611300"/>
                  <a:ext cx="25675" cy="17350"/>
                </a:xfrm>
                <a:custGeom>
                  <a:rect b="b" l="l" r="r" t="t"/>
                  <a:pathLst>
                    <a:path extrusionOk="0" h="694" w="1027">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2" name="Google Shape;352;p16"/>
                <p:cNvSpPr/>
                <p:nvPr/>
              </p:nvSpPr>
              <p:spPr>
                <a:xfrm>
                  <a:off x="8186425" y="4632100"/>
                  <a:ext cx="25675" cy="18050"/>
                </a:xfrm>
                <a:custGeom>
                  <a:rect b="b" l="l" r="r" t="t"/>
                  <a:pathLst>
                    <a:path extrusionOk="0" h="722" w="1027">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3" name="Google Shape;353;p16"/>
                <p:cNvSpPr/>
                <p:nvPr/>
              </p:nvSpPr>
              <p:spPr>
                <a:xfrm>
                  <a:off x="8187100" y="4610600"/>
                  <a:ext cx="25000" cy="18050"/>
                </a:xfrm>
                <a:custGeom>
                  <a:rect b="b" l="l" r="r" t="t"/>
                  <a:pathLst>
                    <a:path extrusionOk="0" h="722" w="100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sp>
        <p:nvSpPr>
          <p:cNvPr id="354" name="Google Shape;354;p16"/>
          <p:cNvSpPr txBox="1"/>
          <p:nvPr>
            <p:ph type="title"/>
          </p:nvPr>
        </p:nvSpPr>
        <p:spPr>
          <a:xfrm>
            <a:off x="4864525" y="1859750"/>
            <a:ext cx="3559500" cy="870900"/>
          </a:xfrm>
          <a:prstGeom prst="rect">
            <a:avLst/>
          </a:prstGeom>
        </p:spPr>
        <p:txBody>
          <a:bodyPr anchorCtr="0" anchor="ctr" bIns="91425" lIns="91425" spcFirstLastPara="1" rIns="91425" wrap="square" tIns="91425">
            <a:noAutofit/>
          </a:bodyPr>
          <a:lstStyle>
            <a:lvl1pPr lvl="0" rtl="0">
              <a:spcBef>
                <a:spcPts val="0"/>
              </a:spcBef>
              <a:spcAft>
                <a:spcPts val="0"/>
              </a:spcAft>
              <a:buSzPts val="3600"/>
              <a:buNone/>
              <a:defRPr sz="48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355" name="Google Shape;355;p16"/>
          <p:cNvSpPr txBox="1"/>
          <p:nvPr>
            <p:ph idx="1" type="subTitle"/>
          </p:nvPr>
        </p:nvSpPr>
        <p:spPr>
          <a:xfrm>
            <a:off x="4864525" y="2730750"/>
            <a:ext cx="3559500" cy="942000"/>
          </a:xfrm>
          <a:prstGeom prst="rect">
            <a:avLst/>
          </a:prstGeom>
        </p:spPr>
        <p:txBody>
          <a:bodyPr anchorCtr="0" anchor="ctr" bIns="91425" lIns="91425" spcFirstLastPara="1" rIns="91425" wrap="square" tIns="91425">
            <a:noAutofit/>
          </a:bodyPr>
          <a:lstStyle>
            <a:lvl1pPr lvl="0" rtl="0">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356" name="Google Shape;356;p16"/>
          <p:cNvSpPr txBox="1"/>
          <p:nvPr>
            <p:ph hasCustomPrompt="1" idx="2" type="title"/>
          </p:nvPr>
        </p:nvSpPr>
        <p:spPr>
          <a:xfrm>
            <a:off x="2546000" y="3030300"/>
            <a:ext cx="1348500" cy="11103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2000"/>
              <a:buNone/>
              <a:defRPr sz="96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1">
    <p:spTree>
      <p:nvGrpSpPr>
        <p:cNvPr id="357" name="Shape 357"/>
        <p:cNvGrpSpPr/>
        <p:nvPr/>
      </p:nvGrpSpPr>
      <p:grpSpPr>
        <a:xfrm>
          <a:off x="0" y="0"/>
          <a:ext cx="0" cy="0"/>
          <a:chOff x="0" y="0"/>
          <a:chExt cx="0" cy="0"/>
        </a:xfrm>
      </p:grpSpPr>
      <p:sp>
        <p:nvSpPr>
          <p:cNvPr id="358" name="Google Shape;358;p17"/>
          <p:cNvSpPr txBox="1"/>
          <p:nvPr>
            <p:ph type="title"/>
          </p:nvPr>
        </p:nvSpPr>
        <p:spPr>
          <a:xfrm>
            <a:off x="1456050" y="3414150"/>
            <a:ext cx="6239100" cy="580500"/>
          </a:xfrm>
          <a:prstGeom prst="rect">
            <a:avLst/>
          </a:prstGeom>
        </p:spPr>
        <p:txBody>
          <a:bodyPr anchorCtr="0" anchor="t" bIns="91425" lIns="91425" spcFirstLastPara="1" rIns="91425" wrap="square" tIns="91425">
            <a:noAutofit/>
          </a:bodyPr>
          <a:lstStyle>
            <a:lvl1pPr lvl="0" algn="ctr">
              <a:spcBef>
                <a:spcPts val="0"/>
              </a:spcBef>
              <a:spcAft>
                <a:spcPts val="0"/>
              </a:spcAft>
              <a:buSzPts val="2000"/>
              <a:buNone/>
              <a:defRPr sz="2500"/>
            </a:lvl1pPr>
            <a:lvl2pPr lvl="1">
              <a:spcBef>
                <a:spcPts val="0"/>
              </a:spcBef>
              <a:spcAft>
                <a:spcPts val="0"/>
              </a:spcAft>
              <a:buSzPts val="3500"/>
              <a:buNone/>
              <a:defRPr>
                <a:latin typeface="Source Code Pro Light"/>
                <a:ea typeface="Source Code Pro Light"/>
                <a:cs typeface="Source Code Pro Light"/>
                <a:sym typeface="Source Code Pro Light"/>
              </a:defRPr>
            </a:lvl2pPr>
            <a:lvl3pPr lvl="2">
              <a:spcBef>
                <a:spcPts val="0"/>
              </a:spcBef>
              <a:spcAft>
                <a:spcPts val="0"/>
              </a:spcAft>
              <a:buSzPts val="3500"/>
              <a:buNone/>
              <a:defRPr>
                <a:latin typeface="Source Code Pro Light"/>
                <a:ea typeface="Source Code Pro Light"/>
                <a:cs typeface="Source Code Pro Light"/>
                <a:sym typeface="Source Code Pro Light"/>
              </a:defRPr>
            </a:lvl3pPr>
            <a:lvl4pPr lvl="3">
              <a:spcBef>
                <a:spcPts val="0"/>
              </a:spcBef>
              <a:spcAft>
                <a:spcPts val="0"/>
              </a:spcAft>
              <a:buSzPts val="3500"/>
              <a:buNone/>
              <a:defRPr>
                <a:latin typeface="Source Code Pro Light"/>
                <a:ea typeface="Source Code Pro Light"/>
                <a:cs typeface="Source Code Pro Light"/>
                <a:sym typeface="Source Code Pro Light"/>
              </a:defRPr>
            </a:lvl4pPr>
            <a:lvl5pPr lvl="4">
              <a:spcBef>
                <a:spcPts val="0"/>
              </a:spcBef>
              <a:spcAft>
                <a:spcPts val="0"/>
              </a:spcAft>
              <a:buSzPts val="3500"/>
              <a:buNone/>
              <a:defRPr>
                <a:latin typeface="Source Code Pro Light"/>
                <a:ea typeface="Source Code Pro Light"/>
                <a:cs typeface="Source Code Pro Light"/>
                <a:sym typeface="Source Code Pro Light"/>
              </a:defRPr>
            </a:lvl5pPr>
            <a:lvl6pPr lvl="5">
              <a:spcBef>
                <a:spcPts val="0"/>
              </a:spcBef>
              <a:spcAft>
                <a:spcPts val="0"/>
              </a:spcAft>
              <a:buSzPts val="3500"/>
              <a:buNone/>
              <a:defRPr>
                <a:latin typeface="Source Code Pro Light"/>
                <a:ea typeface="Source Code Pro Light"/>
                <a:cs typeface="Source Code Pro Light"/>
                <a:sym typeface="Source Code Pro Light"/>
              </a:defRPr>
            </a:lvl6pPr>
            <a:lvl7pPr lvl="6">
              <a:spcBef>
                <a:spcPts val="0"/>
              </a:spcBef>
              <a:spcAft>
                <a:spcPts val="0"/>
              </a:spcAft>
              <a:buSzPts val="3500"/>
              <a:buNone/>
              <a:defRPr>
                <a:latin typeface="Source Code Pro Light"/>
                <a:ea typeface="Source Code Pro Light"/>
                <a:cs typeface="Source Code Pro Light"/>
                <a:sym typeface="Source Code Pro Light"/>
              </a:defRPr>
            </a:lvl7pPr>
            <a:lvl8pPr lvl="7">
              <a:spcBef>
                <a:spcPts val="0"/>
              </a:spcBef>
              <a:spcAft>
                <a:spcPts val="0"/>
              </a:spcAft>
              <a:buSzPts val="3500"/>
              <a:buNone/>
              <a:defRPr>
                <a:latin typeface="Source Code Pro Light"/>
                <a:ea typeface="Source Code Pro Light"/>
                <a:cs typeface="Source Code Pro Light"/>
                <a:sym typeface="Source Code Pro Light"/>
              </a:defRPr>
            </a:lvl8pPr>
            <a:lvl9pPr lvl="8">
              <a:spcBef>
                <a:spcPts val="0"/>
              </a:spcBef>
              <a:spcAft>
                <a:spcPts val="0"/>
              </a:spcAft>
              <a:buSzPts val="3500"/>
              <a:buNone/>
              <a:defRPr>
                <a:latin typeface="Source Code Pro Light"/>
                <a:ea typeface="Source Code Pro Light"/>
                <a:cs typeface="Source Code Pro Light"/>
                <a:sym typeface="Source Code Pro Light"/>
              </a:defRPr>
            </a:lvl9pPr>
          </a:lstStyle>
          <a:p/>
        </p:txBody>
      </p:sp>
      <p:sp>
        <p:nvSpPr>
          <p:cNvPr id="359" name="Google Shape;359;p17"/>
          <p:cNvSpPr txBox="1"/>
          <p:nvPr>
            <p:ph idx="1" type="subTitle"/>
          </p:nvPr>
        </p:nvSpPr>
        <p:spPr>
          <a:xfrm>
            <a:off x="964850" y="1148850"/>
            <a:ext cx="7214400" cy="2059800"/>
          </a:xfrm>
          <a:prstGeom prst="rect">
            <a:avLst/>
          </a:prstGeom>
        </p:spPr>
        <p:txBody>
          <a:bodyPr anchorCtr="0" anchor="t" bIns="91425" lIns="91425" spcFirstLastPara="1" rIns="91425" wrap="square" tIns="91425">
            <a:noAutofit/>
          </a:bodyPr>
          <a:lstStyle>
            <a:lvl1pPr lvl="0" algn="ctr">
              <a:spcBef>
                <a:spcPts val="0"/>
              </a:spcBef>
              <a:spcAft>
                <a:spcPts val="0"/>
              </a:spcAft>
              <a:buSzPts val="2800"/>
              <a:buNone/>
              <a:defRPr sz="25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grpSp>
        <p:nvGrpSpPr>
          <p:cNvPr id="360" name="Google Shape;360;p17"/>
          <p:cNvGrpSpPr/>
          <p:nvPr/>
        </p:nvGrpSpPr>
        <p:grpSpPr>
          <a:xfrm>
            <a:off x="8669664" y="245588"/>
            <a:ext cx="228825" cy="228825"/>
            <a:chOff x="3023950" y="3689950"/>
            <a:chExt cx="316100" cy="316100"/>
          </a:xfrm>
        </p:grpSpPr>
        <p:sp>
          <p:nvSpPr>
            <p:cNvPr id="361" name="Google Shape;361;p17"/>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17"/>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17"/>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64" name="Google Shape;364;p17"/>
          <p:cNvGrpSpPr/>
          <p:nvPr/>
        </p:nvGrpSpPr>
        <p:grpSpPr>
          <a:xfrm>
            <a:off x="8669427" y="4669065"/>
            <a:ext cx="228825" cy="228856"/>
            <a:chOff x="3023950" y="3689950"/>
            <a:chExt cx="316100" cy="316100"/>
          </a:xfrm>
        </p:grpSpPr>
        <p:sp>
          <p:nvSpPr>
            <p:cNvPr id="365" name="Google Shape;365;p17"/>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17"/>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17"/>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68" name="Google Shape;368;p17"/>
          <p:cNvGrpSpPr/>
          <p:nvPr/>
        </p:nvGrpSpPr>
        <p:grpSpPr>
          <a:xfrm>
            <a:off x="245739" y="245588"/>
            <a:ext cx="228825" cy="228825"/>
            <a:chOff x="3023950" y="3689950"/>
            <a:chExt cx="316100" cy="316100"/>
          </a:xfrm>
        </p:grpSpPr>
        <p:sp>
          <p:nvSpPr>
            <p:cNvPr id="369" name="Google Shape;369;p17"/>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17"/>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17"/>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72" name="Google Shape;372;p17"/>
          <p:cNvGrpSpPr/>
          <p:nvPr/>
        </p:nvGrpSpPr>
        <p:grpSpPr>
          <a:xfrm>
            <a:off x="245752" y="4669065"/>
            <a:ext cx="228825" cy="228856"/>
            <a:chOff x="3023950" y="3689950"/>
            <a:chExt cx="316100" cy="316100"/>
          </a:xfrm>
        </p:grpSpPr>
        <p:sp>
          <p:nvSpPr>
            <p:cNvPr id="373" name="Google Shape;373;p17"/>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4" name="Google Shape;374;p17"/>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5" name="Google Shape;375;p17"/>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1">
  <p:cSld name="CUSTOM_1_1">
    <p:spTree>
      <p:nvGrpSpPr>
        <p:cNvPr id="376" name="Shape 376"/>
        <p:cNvGrpSpPr/>
        <p:nvPr/>
      </p:nvGrpSpPr>
      <p:grpSpPr>
        <a:xfrm>
          <a:off x="0" y="0"/>
          <a:ext cx="0" cy="0"/>
          <a:chOff x="0" y="0"/>
          <a:chExt cx="0" cy="0"/>
        </a:xfrm>
      </p:grpSpPr>
      <p:grpSp>
        <p:nvGrpSpPr>
          <p:cNvPr id="377" name="Google Shape;377;p18"/>
          <p:cNvGrpSpPr/>
          <p:nvPr/>
        </p:nvGrpSpPr>
        <p:grpSpPr>
          <a:xfrm>
            <a:off x="245739" y="245588"/>
            <a:ext cx="8652750" cy="4652334"/>
            <a:chOff x="245739" y="245588"/>
            <a:chExt cx="8652750" cy="4652334"/>
          </a:xfrm>
        </p:grpSpPr>
        <p:grpSp>
          <p:nvGrpSpPr>
            <p:cNvPr id="378" name="Google Shape;378;p18"/>
            <p:cNvGrpSpPr/>
            <p:nvPr/>
          </p:nvGrpSpPr>
          <p:grpSpPr>
            <a:xfrm>
              <a:off x="4672726" y="1652797"/>
              <a:ext cx="4108323" cy="3132999"/>
              <a:chOff x="5614975" y="2571738"/>
              <a:chExt cx="2725075" cy="2078413"/>
            </a:xfrm>
          </p:grpSpPr>
          <p:grpSp>
            <p:nvGrpSpPr>
              <p:cNvPr id="379" name="Google Shape;379;p18"/>
              <p:cNvGrpSpPr/>
              <p:nvPr/>
            </p:nvGrpSpPr>
            <p:grpSpPr>
              <a:xfrm>
                <a:off x="8301900" y="2571738"/>
                <a:ext cx="38150" cy="1997125"/>
                <a:chOff x="8301900" y="2571738"/>
                <a:chExt cx="38150" cy="1997125"/>
              </a:xfrm>
            </p:grpSpPr>
            <p:sp>
              <p:nvSpPr>
                <p:cNvPr id="380" name="Google Shape;380;p18"/>
                <p:cNvSpPr/>
                <p:nvPr/>
              </p:nvSpPr>
              <p:spPr>
                <a:xfrm>
                  <a:off x="8305713" y="2571738"/>
                  <a:ext cx="17350" cy="23600"/>
                </a:xfrm>
                <a:custGeom>
                  <a:rect b="b" l="l" r="r" t="t"/>
                  <a:pathLst>
                    <a:path extrusionOk="0" h="944" w="694">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18"/>
                <p:cNvSpPr/>
                <p:nvPr/>
              </p:nvSpPr>
              <p:spPr>
                <a:xfrm>
                  <a:off x="8302600" y="2966313"/>
                  <a:ext cx="17350" cy="23600"/>
                </a:xfrm>
                <a:custGeom>
                  <a:rect b="b" l="l" r="r" t="t"/>
                  <a:pathLst>
                    <a:path extrusionOk="0" h="944" w="694">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18"/>
                <p:cNvSpPr/>
                <p:nvPr/>
              </p:nvSpPr>
              <p:spPr>
                <a:xfrm>
                  <a:off x="8302250" y="3360888"/>
                  <a:ext cx="17350" cy="23600"/>
                </a:xfrm>
                <a:custGeom>
                  <a:rect b="b" l="l" r="r" t="t"/>
                  <a:pathLst>
                    <a:path extrusionOk="0" h="944" w="694">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18"/>
                <p:cNvSpPr/>
                <p:nvPr/>
              </p:nvSpPr>
              <p:spPr>
                <a:xfrm>
                  <a:off x="8301900" y="3755463"/>
                  <a:ext cx="17350" cy="23575"/>
                </a:xfrm>
                <a:custGeom>
                  <a:rect b="b" l="l" r="r" t="t"/>
                  <a:pathLst>
                    <a:path extrusionOk="0" h="943" w="694">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18"/>
                <p:cNvSpPr/>
                <p:nvPr/>
              </p:nvSpPr>
              <p:spPr>
                <a:xfrm>
                  <a:off x="8302600" y="4150013"/>
                  <a:ext cx="17350" cy="24275"/>
                </a:xfrm>
                <a:custGeom>
                  <a:rect b="b" l="l" r="r" t="t"/>
                  <a:pathLst>
                    <a:path extrusionOk="0" h="971" w="694">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18"/>
                <p:cNvSpPr/>
                <p:nvPr/>
              </p:nvSpPr>
              <p:spPr>
                <a:xfrm>
                  <a:off x="8301900" y="4545263"/>
                  <a:ext cx="17350" cy="23600"/>
                </a:xfrm>
                <a:custGeom>
                  <a:rect b="b" l="l" r="r" t="t"/>
                  <a:pathLst>
                    <a:path extrusionOk="0" h="944" w="694">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18"/>
                <p:cNvSpPr/>
                <p:nvPr/>
              </p:nvSpPr>
              <p:spPr>
                <a:xfrm>
                  <a:off x="8325813" y="2571738"/>
                  <a:ext cx="10425" cy="22900"/>
                </a:xfrm>
                <a:custGeom>
                  <a:rect b="b" l="l" r="r" t="t"/>
                  <a:pathLst>
                    <a:path extrusionOk="0" h="916" w="417">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18"/>
                <p:cNvSpPr/>
                <p:nvPr/>
              </p:nvSpPr>
              <p:spPr>
                <a:xfrm>
                  <a:off x="8323400" y="2966303"/>
                  <a:ext cx="15950" cy="22900"/>
                </a:xfrm>
                <a:custGeom>
                  <a:rect b="b" l="l" r="r" t="t"/>
                  <a:pathLst>
                    <a:path extrusionOk="0" h="916" w="638">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18"/>
                <p:cNvSpPr/>
                <p:nvPr/>
              </p:nvSpPr>
              <p:spPr>
                <a:xfrm>
                  <a:off x="8323050" y="3360868"/>
                  <a:ext cx="16650" cy="23600"/>
                </a:xfrm>
                <a:custGeom>
                  <a:rect b="b" l="l" r="r" t="t"/>
                  <a:pathLst>
                    <a:path extrusionOk="0" h="944" w="666">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18"/>
                <p:cNvSpPr/>
                <p:nvPr/>
              </p:nvSpPr>
              <p:spPr>
                <a:xfrm>
                  <a:off x="8322000" y="3756132"/>
                  <a:ext cx="18050" cy="22900"/>
                </a:xfrm>
                <a:custGeom>
                  <a:rect b="b" l="l" r="r" t="t"/>
                  <a:pathLst>
                    <a:path extrusionOk="0" h="916" w="722">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p18"/>
                <p:cNvSpPr/>
                <p:nvPr/>
              </p:nvSpPr>
              <p:spPr>
                <a:xfrm>
                  <a:off x="8323400" y="4150698"/>
                  <a:ext cx="15950" cy="23600"/>
                </a:xfrm>
                <a:custGeom>
                  <a:rect b="b" l="l" r="r" t="t"/>
                  <a:pathLst>
                    <a:path extrusionOk="0" h="944" w="638">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18"/>
                <p:cNvSpPr/>
                <p:nvPr/>
              </p:nvSpPr>
              <p:spPr>
                <a:xfrm>
                  <a:off x="8322700" y="4545963"/>
                  <a:ext cx="16650" cy="22900"/>
                </a:xfrm>
                <a:custGeom>
                  <a:rect b="b" l="l" r="r" t="t"/>
                  <a:pathLst>
                    <a:path extrusionOk="0" h="916" w="666">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92" name="Google Shape;392;p18"/>
              <p:cNvGrpSpPr/>
              <p:nvPr/>
            </p:nvGrpSpPr>
            <p:grpSpPr>
              <a:xfrm>
                <a:off x="5614975" y="4609225"/>
                <a:ext cx="2597125" cy="40925"/>
                <a:chOff x="5614975" y="4609225"/>
                <a:chExt cx="2597125" cy="40925"/>
              </a:xfrm>
            </p:grpSpPr>
            <p:sp>
              <p:nvSpPr>
                <p:cNvPr id="393" name="Google Shape;393;p18"/>
                <p:cNvSpPr/>
                <p:nvPr/>
              </p:nvSpPr>
              <p:spPr>
                <a:xfrm>
                  <a:off x="5614975" y="4632100"/>
                  <a:ext cx="24974" cy="18050"/>
                </a:xfrm>
                <a:custGeom>
                  <a:rect b="b" l="l" r="r" t="t"/>
                  <a:pathLst>
                    <a:path extrusionOk="0" h="722" w="1027">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4" name="Google Shape;394;p18"/>
                <p:cNvSpPr/>
                <p:nvPr/>
              </p:nvSpPr>
              <p:spPr>
                <a:xfrm>
                  <a:off x="5615656" y="4617525"/>
                  <a:ext cx="23612" cy="11125"/>
                </a:xfrm>
                <a:custGeom>
                  <a:rect b="b" l="l" r="r" t="t"/>
                  <a:pathLst>
                    <a:path extrusionOk="0" h="445" w="971">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p18"/>
                <p:cNvSpPr/>
                <p:nvPr/>
              </p:nvSpPr>
              <p:spPr>
                <a:xfrm>
                  <a:off x="6128984" y="4632100"/>
                  <a:ext cx="25675" cy="18050"/>
                </a:xfrm>
                <a:custGeom>
                  <a:rect b="b" l="l" r="r" t="t"/>
                  <a:pathLst>
                    <a:path extrusionOk="0" h="722" w="1027">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p18"/>
                <p:cNvSpPr/>
                <p:nvPr/>
              </p:nvSpPr>
              <p:spPr>
                <a:xfrm>
                  <a:off x="6128575" y="4611300"/>
                  <a:ext cx="25675" cy="17350"/>
                </a:xfrm>
                <a:custGeom>
                  <a:rect b="b" l="l" r="r" t="t"/>
                  <a:pathLst>
                    <a:path extrusionOk="0" h="694" w="1027">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18"/>
                <p:cNvSpPr/>
                <p:nvPr/>
              </p:nvSpPr>
              <p:spPr>
                <a:xfrm>
                  <a:off x="6643694" y="4632100"/>
                  <a:ext cx="24975" cy="18050"/>
                </a:xfrm>
                <a:custGeom>
                  <a:rect b="b" l="l" r="r" t="t"/>
                  <a:pathLst>
                    <a:path extrusionOk="0" h="722" w="999">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18"/>
                <p:cNvSpPr/>
                <p:nvPr/>
              </p:nvSpPr>
              <p:spPr>
                <a:xfrm>
                  <a:off x="6643556" y="4611300"/>
                  <a:ext cx="24975" cy="17350"/>
                </a:xfrm>
                <a:custGeom>
                  <a:rect b="b" l="l" r="r" t="t"/>
                  <a:pathLst>
                    <a:path extrusionOk="0" h="694" w="999">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18"/>
                <p:cNvSpPr/>
                <p:nvPr/>
              </p:nvSpPr>
              <p:spPr>
                <a:xfrm>
                  <a:off x="7157705" y="4632100"/>
                  <a:ext cx="24975" cy="18050"/>
                </a:xfrm>
                <a:custGeom>
                  <a:rect b="b" l="l" r="r" t="t"/>
                  <a:pathLst>
                    <a:path extrusionOk="0" h="722" w="999">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p18"/>
                <p:cNvSpPr/>
                <p:nvPr/>
              </p:nvSpPr>
              <p:spPr>
                <a:xfrm>
                  <a:off x="7157837" y="4609225"/>
                  <a:ext cx="24975" cy="19425"/>
                </a:xfrm>
                <a:custGeom>
                  <a:rect b="b" l="l" r="r" t="t"/>
                  <a:pathLst>
                    <a:path extrusionOk="0" h="777" w="999">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1" name="Google Shape;401;p18"/>
                <p:cNvSpPr/>
                <p:nvPr/>
              </p:nvSpPr>
              <p:spPr>
                <a:xfrm>
                  <a:off x="7671715" y="4632100"/>
                  <a:ext cx="25675" cy="18050"/>
                </a:xfrm>
                <a:custGeom>
                  <a:rect b="b" l="l" r="r" t="t"/>
                  <a:pathLst>
                    <a:path extrusionOk="0" h="722" w="1027">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2" name="Google Shape;402;p18"/>
                <p:cNvSpPr/>
                <p:nvPr/>
              </p:nvSpPr>
              <p:spPr>
                <a:xfrm>
                  <a:off x="7672119" y="4611300"/>
                  <a:ext cx="25675" cy="17350"/>
                </a:xfrm>
                <a:custGeom>
                  <a:rect b="b" l="l" r="r" t="t"/>
                  <a:pathLst>
                    <a:path extrusionOk="0" h="694" w="1027">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18"/>
                <p:cNvSpPr/>
                <p:nvPr/>
              </p:nvSpPr>
              <p:spPr>
                <a:xfrm>
                  <a:off x="8186425" y="4632100"/>
                  <a:ext cx="25675" cy="18050"/>
                </a:xfrm>
                <a:custGeom>
                  <a:rect b="b" l="l" r="r" t="t"/>
                  <a:pathLst>
                    <a:path extrusionOk="0" h="722" w="1027">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4" name="Google Shape;404;p18"/>
                <p:cNvSpPr/>
                <p:nvPr/>
              </p:nvSpPr>
              <p:spPr>
                <a:xfrm>
                  <a:off x="8187100" y="4610600"/>
                  <a:ext cx="25000" cy="18050"/>
                </a:xfrm>
                <a:custGeom>
                  <a:rect b="b" l="l" r="r" t="t"/>
                  <a:pathLst>
                    <a:path extrusionOk="0" h="722" w="100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405" name="Google Shape;405;p18"/>
            <p:cNvGrpSpPr/>
            <p:nvPr/>
          </p:nvGrpSpPr>
          <p:grpSpPr>
            <a:xfrm>
              <a:off x="8669664" y="245588"/>
              <a:ext cx="228825" cy="228825"/>
              <a:chOff x="3023950" y="3689950"/>
              <a:chExt cx="316100" cy="316100"/>
            </a:xfrm>
          </p:grpSpPr>
          <p:sp>
            <p:nvSpPr>
              <p:cNvPr id="406" name="Google Shape;406;p18"/>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18"/>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18"/>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09" name="Google Shape;409;p18"/>
            <p:cNvGrpSpPr/>
            <p:nvPr/>
          </p:nvGrpSpPr>
          <p:grpSpPr>
            <a:xfrm>
              <a:off x="245739" y="245588"/>
              <a:ext cx="228825" cy="228825"/>
              <a:chOff x="3023950" y="3689950"/>
              <a:chExt cx="316100" cy="316100"/>
            </a:xfrm>
          </p:grpSpPr>
          <p:sp>
            <p:nvSpPr>
              <p:cNvPr id="410" name="Google Shape;410;p18"/>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p18"/>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2" name="Google Shape;412;p18"/>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13" name="Google Shape;413;p18"/>
            <p:cNvGrpSpPr/>
            <p:nvPr/>
          </p:nvGrpSpPr>
          <p:grpSpPr>
            <a:xfrm>
              <a:off x="245752" y="4669065"/>
              <a:ext cx="228825" cy="228856"/>
              <a:chOff x="3023950" y="3689950"/>
              <a:chExt cx="316100" cy="316100"/>
            </a:xfrm>
          </p:grpSpPr>
          <p:sp>
            <p:nvSpPr>
              <p:cNvPr id="414" name="Google Shape;414;p18"/>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5" name="Google Shape;415;p18"/>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18"/>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417" name="Google Shape;417;p18"/>
          <p:cNvSpPr txBox="1"/>
          <p:nvPr>
            <p:ph type="title"/>
          </p:nvPr>
        </p:nvSpPr>
        <p:spPr>
          <a:xfrm>
            <a:off x="2325707" y="3072968"/>
            <a:ext cx="4500900" cy="9420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000"/>
              <a:buNone/>
              <a:defRPr sz="2500"/>
            </a:lvl1pPr>
            <a:lvl2pPr lvl="1" rtl="0">
              <a:spcBef>
                <a:spcPts val="0"/>
              </a:spcBef>
              <a:spcAft>
                <a:spcPts val="0"/>
              </a:spcAft>
              <a:buSzPts val="3500"/>
              <a:buNone/>
              <a:defRPr>
                <a:latin typeface="Source Code Pro Light"/>
                <a:ea typeface="Source Code Pro Light"/>
                <a:cs typeface="Source Code Pro Light"/>
                <a:sym typeface="Source Code Pro Light"/>
              </a:defRPr>
            </a:lvl2pPr>
            <a:lvl3pPr lvl="2" rtl="0">
              <a:spcBef>
                <a:spcPts val="0"/>
              </a:spcBef>
              <a:spcAft>
                <a:spcPts val="0"/>
              </a:spcAft>
              <a:buSzPts val="3500"/>
              <a:buNone/>
              <a:defRPr>
                <a:latin typeface="Source Code Pro Light"/>
                <a:ea typeface="Source Code Pro Light"/>
                <a:cs typeface="Source Code Pro Light"/>
                <a:sym typeface="Source Code Pro Light"/>
              </a:defRPr>
            </a:lvl3pPr>
            <a:lvl4pPr lvl="3" rtl="0">
              <a:spcBef>
                <a:spcPts val="0"/>
              </a:spcBef>
              <a:spcAft>
                <a:spcPts val="0"/>
              </a:spcAft>
              <a:buSzPts val="3500"/>
              <a:buNone/>
              <a:defRPr>
                <a:latin typeface="Source Code Pro Light"/>
                <a:ea typeface="Source Code Pro Light"/>
                <a:cs typeface="Source Code Pro Light"/>
                <a:sym typeface="Source Code Pro Light"/>
              </a:defRPr>
            </a:lvl4pPr>
            <a:lvl5pPr lvl="4" rtl="0">
              <a:spcBef>
                <a:spcPts val="0"/>
              </a:spcBef>
              <a:spcAft>
                <a:spcPts val="0"/>
              </a:spcAft>
              <a:buSzPts val="3500"/>
              <a:buNone/>
              <a:defRPr>
                <a:latin typeface="Source Code Pro Light"/>
                <a:ea typeface="Source Code Pro Light"/>
                <a:cs typeface="Source Code Pro Light"/>
                <a:sym typeface="Source Code Pro Light"/>
              </a:defRPr>
            </a:lvl5pPr>
            <a:lvl6pPr lvl="5" rtl="0">
              <a:spcBef>
                <a:spcPts val="0"/>
              </a:spcBef>
              <a:spcAft>
                <a:spcPts val="0"/>
              </a:spcAft>
              <a:buSzPts val="3500"/>
              <a:buNone/>
              <a:defRPr>
                <a:latin typeface="Source Code Pro Light"/>
                <a:ea typeface="Source Code Pro Light"/>
                <a:cs typeface="Source Code Pro Light"/>
                <a:sym typeface="Source Code Pro Light"/>
              </a:defRPr>
            </a:lvl6pPr>
            <a:lvl7pPr lvl="6" rtl="0">
              <a:spcBef>
                <a:spcPts val="0"/>
              </a:spcBef>
              <a:spcAft>
                <a:spcPts val="0"/>
              </a:spcAft>
              <a:buSzPts val="3500"/>
              <a:buNone/>
              <a:defRPr>
                <a:latin typeface="Source Code Pro Light"/>
                <a:ea typeface="Source Code Pro Light"/>
                <a:cs typeface="Source Code Pro Light"/>
                <a:sym typeface="Source Code Pro Light"/>
              </a:defRPr>
            </a:lvl7pPr>
            <a:lvl8pPr lvl="7" rtl="0">
              <a:spcBef>
                <a:spcPts val="0"/>
              </a:spcBef>
              <a:spcAft>
                <a:spcPts val="0"/>
              </a:spcAft>
              <a:buSzPts val="3500"/>
              <a:buNone/>
              <a:defRPr>
                <a:latin typeface="Source Code Pro Light"/>
                <a:ea typeface="Source Code Pro Light"/>
                <a:cs typeface="Source Code Pro Light"/>
                <a:sym typeface="Source Code Pro Light"/>
              </a:defRPr>
            </a:lvl8pPr>
            <a:lvl9pPr lvl="8" rtl="0">
              <a:spcBef>
                <a:spcPts val="0"/>
              </a:spcBef>
              <a:spcAft>
                <a:spcPts val="0"/>
              </a:spcAft>
              <a:buSzPts val="3500"/>
              <a:buNone/>
              <a:defRPr>
                <a:latin typeface="Source Code Pro Light"/>
                <a:ea typeface="Source Code Pro Light"/>
                <a:cs typeface="Source Code Pro Light"/>
                <a:sym typeface="Source Code Pro Light"/>
              </a:defRPr>
            </a:lvl9pPr>
          </a:lstStyle>
          <a:p/>
        </p:txBody>
      </p:sp>
      <p:sp>
        <p:nvSpPr>
          <p:cNvPr id="418" name="Google Shape;418;p18"/>
          <p:cNvSpPr txBox="1"/>
          <p:nvPr>
            <p:ph idx="1" type="subTitle"/>
          </p:nvPr>
        </p:nvSpPr>
        <p:spPr>
          <a:xfrm>
            <a:off x="1709807" y="1444793"/>
            <a:ext cx="5732700" cy="16182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800"/>
              <a:buNone/>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2">
    <p:spTree>
      <p:nvGrpSpPr>
        <p:cNvPr id="419" name="Shape 419"/>
        <p:cNvGrpSpPr/>
        <p:nvPr/>
      </p:nvGrpSpPr>
      <p:grpSpPr>
        <a:xfrm>
          <a:off x="0" y="0"/>
          <a:ext cx="0" cy="0"/>
          <a:chOff x="0" y="0"/>
          <a:chExt cx="0" cy="0"/>
        </a:xfrm>
      </p:grpSpPr>
      <p:sp>
        <p:nvSpPr>
          <p:cNvPr id="420" name="Google Shape;420;p19"/>
          <p:cNvSpPr txBox="1"/>
          <p:nvPr>
            <p:ph type="title"/>
          </p:nvPr>
        </p:nvSpPr>
        <p:spPr>
          <a:xfrm>
            <a:off x="4682400" y="1695450"/>
            <a:ext cx="3746700" cy="755700"/>
          </a:xfrm>
          <a:prstGeom prst="rect">
            <a:avLst/>
          </a:prstGeom>
        </p:spPr>
        <p:txBody>
          <a:bodyPr anchorCtr="0" anchor="ctr" bIns="91425" lIns="91425" spcFirstLastPara="1" rIns="91425" wrap="square" tIns="91425">
            <a:noAutofit/>
          </a:bodyPr>
          <a:lstStyle>
            <a:lvl1pPr lvl="0" rtl="0">
              <a:spcBef>
                <a:spcPts val="0"/>
              </a:spcBef>
              <a:spcAft>
                <a:spcPts val="0"/>
              </a:spcAft>
              <a:buSzPts val="35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421" name="Google Shape;421;p19"/>
          <p:cNvSpPr txBox="1"/>
          <p:nvPr>
            <p:ph idx="1" type="subTitle"/>
          </p:nvPr>
        </p:nvSpPr>
        <p:spPr>
          <a:xfrm>
            <a:off x="4682400" y="2451150"/>
            <a:ext cx="3746700" cy="996900"/>
          </a:xfrm>
          <a:prstGeom prst="rect">
            <a:avLst/>
          </a:prstGeom>
        </p:spPr>
        <p:txBody>
          <a:bodyPr anchorCtr="0" anchor="ctr" bIns="91425" lIns="91425" spcFirstLastPara="1" rIns="91425" wrap="square" tIns="91425">
            <a:noAutofit/>
          </a:bodyPr>
          <a:lstStyle>
            <a:lvl1pPr lvl="0" rtl="0">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grpSp>
        <p:nvGrpSpPr>
          <p:cNvPr id="422" name="Google Shape;422;p19"/>
          <p:cNvGrpSpPr/>
          <p:nvPr/>
        </p:nvGrpSpPr>
        <p:grpSpPr>
          <a:xfrm>
            <a:off x="4675037" y="1648692"/>
            <a:ext cx="4108323" cy="3132999"/>
            <a:chOff x="5614975" y="2571738"/>
            <a:chExt cx="2725075" cy="2078413"/>
          </a:xfrm>
        </p:grpSpPr>
        <p:grpSp>
          <p:nvGrpSpPr>
            <p:cNvPr id="423" name="Google Shape;423;p19"/>
            <p:cNvGrpSpPr/>
            <p:nvPr/>
          </p:nvGrpSpPr>
          <p:grpSpPr>
            <a:xfrm>
              <a:off x="8301900" y="2571738"/>
              <a:ext cx="38150" cy="1997125"/>
              <a:chOff x="8301900" y="2571738"/>
              <a:chExt cx="38150" cy="1997125"/>
            </a:xfrm>
          </p:grpSpPr>
          <p:sp>
            <p:nvSpPr>
              <p:cNvPr id="424" name="Google Shape;424;p19"/>
              <p:cNvSpPr/>
              <p:nvPr/>
            </p:nvSpPr>
            <p:spPr>
              <a:xfrm>
                <a:off x="8305713" y="2571738"/>
                <a:ext cx="17350" cy="23600"/>
              </a:xfrm>
              <a:custGeom>
                <a:rect b="b" l="l" r="r" t="t"/>
                <a:pathLst>
                  <a:path extrusionOk="0" h="944" w="694">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5" name="Google Shape;425;p19"/>
              <p:cNvSpPr/>
              <p:nvPr/>
            </p:nvSpPr>
            <p:spPr>
              <a:xfrm>
                <a:off x="8302600" y="2966313"/>
                <a:ext cx="17350" cy="23600"/>
              </a:xfrm>
              <a:custGeom>
                <a:rect b="b" l="l" r="r" t="t"/>
                <a:pathLst>
                  <a:path extrusionOk="0" h="944" w="694">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19"/>
              <p:cNvSpPr/>
              <p:nvPr/>
            </p:nvSpPr>
            <p:spPr>
              <a:xfrm>
                <a:off x="8302250" y="3360888"/>
                <a:ext cx="17350" cy="23600"/>
              </a:xfrm>
              <a:custGeom>
                <a:rect b="b" l="l" r="r" t="t"/>
                <a:pathLst>
                  <a:path extrusionOk="0" h="944" w="694">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p19"/>
              <p:cNvSpPr/>
              <p:nvPr/>
            </p:nvSpPr>
            <p:spPr>
              <a:xfrm>
                <a:off x="8301900" y="3755463"/>
                <a:ext cx="17350" cy="23575"/>
              </a:xfrm>
              <a:custGeom>
                <a:rect b="b" l="l" r="r" t="t"/>
                <a:pathLst>
                  <a:path extrusionOk="0" h="943" w="694">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8" name="Google Shape;428;p19"/>
              <p:cNvSpPr/>
              <p:nvPr/>
            </p:nvSpPr>
            <p:spPr>
              <a:xfrm>
                <a:off x="8302600" y="4150013"/>
                <a:ext cx="17350" cy="24275"/>
              </a:xfrm>
              <a:custGeom>
                <a:rect b="b" l="l" r="r" t="t"/>
                <a:pathLst>
                  <a:path extrusionOk="0" h="971" w="694">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9" name="Google Shape;429;p19"/>
              <p:cNvSpPr/>
              <p:nvPr/>
            </p:nvSpPr>
            <p:spPr>
              <a:xfrm>
                <a:off x="8301900" y="4545263"/>
                <a:ext cx="17350" cy="23600"/>
              </a:xfrm>
              <a:custGeom>
                <a:rect b="b" l="l" r="r" t="t"/>
                <a:pathLst>
                  <a:path extrusionOk="0" h="944" w="694">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0" name="Google Shape;430;p19"/>
              <p:cNvSpPr/>
              <p:nvPr/>
            </p:nvSpPr>
            <p:spPr>
              <a:xfrm>
                <a:off x="8325813" y="2571738"/>
                <a:ext cx="10425" cy="22900"/>
              </a:xfrm>
              <a:custGeom>
                <a:rect b="b" l="l" r="r" t="t"/>
                <a:pathLst>
                  <a:path extrusionOk="0" h="916" w="417">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1" name="Google Shape;431;p19"/>
              <p:cNvSpPr/>
              <p:nvPr/>
            </p:nvSpPr>
            <p:spPr>
              <a:xfrm>
                <a:off x="8323400" y="2966303"/>
                <a:ext cx="15950" cy="22900"/>
              </a:xfrm>
              <a:custGeom>
                <a:rect b="b" l="l" r="r" t="t"/>
                <a:pathLst>
                  <a:path extrusionOk="0" h="916" w="638">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2" name="Google Shape;432;p19"/>
              <p:cNvSpPr/>
              <p:nvPr/>
            </p:nvSpPr>
            <p:spPr>
              <a:xfrm>
                <a:off x="8323050" y="3360868"/>
                <a:ext cx="16650" cy="23600"/>
              </a:xfrm>
              <a:custGeom>
                <a:rect b="b" l="l" r="r" t="t"/>
                <a:pathLst>
                  <a:path extrusionOk="0" h="944" w="666">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p19"/>
              <p:cNvSpPr/>
              <p:nvPr/>
            </p:nvSpPr>
            <p:spPr>
              <a:xfrm>
                <a:off x="8322000" y="3756132"/>
                <a:ext cx="18050" cy="22900"/>
              </a:xfrm>
              <a:custGeom>
                <a:rect b="b" l="l" r="r" t="t"/>
                <a:pathLst>
                  <a:path extrusionOk="0" h="916" w="722">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4" name="Google Shape;434;p19"/>
              <p:cNvSpPr/>
              <p:nvPr/>
            </p:nvSpPr>
            <p:spPr>
              <a:xfrm>
                <a:off x="8323400" y="4150698"/>
                <a:ext cx="15950" cy="23600"/>
              </a:xfrm>
              <a:custGeom>
                <a:rect b="b" l="l" r="r" t="t"/>
                <a:pathLst>
                  <a:path extrusionOk="0" h="944" w="638">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p19"/>
              <p:cNvSpPr/>
              <p:nvPr/>
            </p:nvSpPr>
            <p:spPr>
              <a:xfrm>
                <a:off x="8322700" y="4545963"/>
                <a:ext cx="16650" cy="22900"/>
              </a:xfrm>
              <a:custGeom>
                <a:rect b="b" l="l" r="r" t="t"/>
                <a:pathLst>
                  <a:path extrusionOk="0" h="916" w="666">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36" name="Google Shape;436;p19"/>
            <p:cNvGrpSpPr/>
            <p:nvPr/>
          </p:nvGrpSpPr>
          <p:grpSpPr>
            <a:xfrm>
              <a:off x="5614975" y="4609225"/>
              <a:ext cx="2597125" cy="40925"/>
              <a:chOff x="5614975" y="4609225"/>
              <a:chExt cx="2597125" cy="40925"/>
            </a:xfrm>
          </p:grpSpPr>
          <p:sp>
            <p:nvSpPr>
              <p:cNvPr id="437" name="Google Shape;437;p19"/>
              <p:cNvSpPr/>
              <p:nvPr/>
            </p:nvSpPr>
            <p:spPr>
              <a:xfrm>
                <a:off x="5614975" y="4632100"/>
                <a:ext cx="24974" cy="18050"/>
              </a:xfrm>
              <a:custGeom>
                <a:rect b="b" l="l" r="r" t="t"/>
                <a:pathLst>
                  <a:path extrusionOk="0" h="722" w="1027">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8" name="Google Shape;438;p19"/>
              <p:cNvSpPr/>
              <p:nvPr/>
            </p:nvSpPr>
            <p:spPr>
              <a:xfrm>
                <a:off x="5615656" y="4617525"/>
                <a:ext cx="23612" cy="11125"/>
              </a:xfrm>
              <a:custGeom>
                <a:rect b="b" l="l" r="r" t="t"/>
                <a:pathLst>
                  <a:path extrusionOk="0" h="445" w="971">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p19"/>
              <p:cNvSpPr/>
              <p:nvPr/>
            </p:nvSpPr>
            <p:spPr>
              <a:xfrm>
                <a:off x="6128984" y="4632100"/>
                <a:ext cx="25675" cy="18050"/>
              </a:xfrm>
              <a:custGeom>
                <a:rect b="b" l="l" r="r" t="t"/>
                <a:pathLst>
                  <a:path extrusionOk="0" h="722" w="1027">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0" name="Google Shape;440;p19"/>
              <p:cNvSpPr/>
              <p:nvPr/>
            </p:nvSpPr>
            <p:spPr>
              <a:xfrm>
                <a:off x="6128575" y="4611300"/>
                <a:ext cx="25675" cy="17350"/>
              </a:xfrm>
              <a:custGeom>
                <a:rect b="b" l="l" r="r" t="t"/>
                <a:pathLst>
                  <a:path extrusionOk="0" h="694" w="1027">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p19"/>
              <p:cNvSpPr/>
              <p:nvPr/>
            </p:nvSpPr>
            <p:spPr>
              <a:xfrm>
                <a:off x="6643694" y="4632100"/>
                <a:ext cx="24975" cy="18050"/>
              </a:xfrm>
              <a:custGeom>
                <a:rect b="b" l="l" r="r" t="t"/>
                <a:pathLst>
                  <a:path extrusionOk="0" h="722" w="999">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2" name="Google Shape;442;p19"/>
              <p:cNvSpPr/>
              <p:nvPr/>
            </p:nvSpPr>
            <p:spPr>
              <a:xfrm>
                <a:off x="6643556" y="4611300"/>
                <a:ext cx="24975" cy="17350"/>
              </a:xfrm>
              <a:custGeom>
                <a:rect b="b" l="l" r="r" t="t"/>
                <a:pathLst>
                  <a:path extrusionOk="0" h="694" w="999">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p19"/>
              <p:cNvSpPr/>
              <p:nvPr/>
            </p:nvSpPr>
            <p:spPr>
              <a:xfrm>
                <a:off x="7157705" y="4632100"/>
                <a:ext cx="24975" cy="18050"/>
              </a:xfrm>
              <a:custGeom>
                <a:rect b="b" l="l" r="r" t="t"/>
                <a:pathLst>
                  <a:path extrusionOk="0" h="722" w="999">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4" name="Google Shape;444;p19"/>
              <p:cNvSpPr/>
              <p:nvPr/>
            </p:nvSpPr>
            <p:spPr>
              <a:xfrm>
                <a:off x="7157837" y="4609225"/>
                <a:ext cx="24975" cy="19425"/>
              </a:xfrm>
              <a:custGeom>
                <a:rect b="b" l="l" r="r" t="t"/>
                <a:pathLst>
                  <a:path extrusionOk="0" h="777" w="999">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19"/>
              <p:cNvSpPr/>
              <p:nvPr/>
            </p:nvSpPr>
            <p:spPr>
              <a:xfrm>
                <a:off x="7671715" y="4632100"/>
                <a:ext cx="25675" cy="18050"/>
              </a:xfrm>
              <a:custGeom>
                <a:rect b="b" l="l" r="r" t="t"/>
                <a:pathLst>
                  <a:path extrusionOk="0" h="722" w="1027">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6" name="Google Shape;446;p19"/>
              <p:cNvSpPr/>
              <p:nvPr/>
            </p:nvSpPr>
            <p:spPr>
              <a:xfrm>
                <a:off x="7672119" y="4611300"/>
                <a:ext cx="25675" cy="17350"/>
              </a:xfrm>
              <a:custGeom>
                <a:rect b="b" l="l" r="r" t="t"/>
                <a:pathLst>
                  <a:path extrusionOk="0" h="694" w="1027">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7" name="Google Shape;447;p19"/>
              <p:cNvSpPr/>
              <p:nvPr/>
            </p:nvSpPr>
            <p:spPr>
              <a:xfrm>
                <a:off x="8186425" y="4632100"/>
                <a:ext cx="25675" cy="18050"/>
              </a:xfrm>
              <a:custGeom>
                <a:rect b="b" l="l" r="r" t="t"/>
                <a:pathLst>
                  <a:path extrusionOk="0" h="722" w="1027">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8" name="Google Shape;448;p19"/>
              <p:cNvSpPr/>
              <p:nvPr/>
            </p:nvSpPr>
            <p:spPr>
              <a:xfrm>
                <a:off x="8187100" y="4610600"/>
                <a:ext cx="25000" cy="18050"/>
              </a:xfrm>
              <a:custGeom>
                <a:rect b="b" l="l" r="r" t="t"/>
                <a:pathLst>
                  <a:path extrusionOk="0" h="722" w="100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449" name="Google Shape;449;p19"/>
          <p:cNvGrpSpPr/>
          <p:nvPr/>
        </p:nvGrpSpPr>
        <p:grpSpPr>
          <a:xfrm>
            <a:off x="8669664" y="245588"/>
            <a:ext cx="228825" cy="228825"/>
            <a:chOff x="3023950" y="3689950"/>
            <a:chExt cx="316100" cy="316100"/>
          </a:xfrm>
        </p:grpSpPr>
        <p:sp>
          <p:nvSpPr>
            <p:cNvPr id="450" name="Google Shape;450;p19"/>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1" name="Google Shape;451;p19"/>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p19"/>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53" name="Google Shape;453;p19"/>
          <p:cNvGrpSpPr/>
          <p:nvPr/>
        </p:nvGrpSpPr>
        <p:grpSpPr>
          <a:xfrm>
            <a:off x="245739" y="245588"/>
            <a:ext cx="228825" cy="228825"/>
            <a:chOff x="3023950" y="3689950"/>
            <a:chExt cx="316100" cy="316100"/>
          </a:xfrm>
        </p:grpSpPr>
        <p:sp>
          <p:nvSpPr>
            <p:cNvPr id="454" name="Google Shape;454;p19"/>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5" name="Google Shape;455;p19"/>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19"/>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57" name="Google Shape;457;p19"/>
          <p:cNvGrpSpPr/>
          <p:nvPr/>
        </p:nvGrpSpPr>
        <p:grpSpPr>
          <a:xfrm>
            <a:off x="245752" y="4669065"/>
            <a:ext cx="228825" cy="228856"/>
            <a:chOff x="3023950" y="3689950"/>
            <a:chExt cx="316100" cy="316100"/>
          </a:xfrm>
        </p:grpSpPr>
        <p:sp>
          <p:nvSpPr>
            <p:cNvPr id="458" name="Google Shape;458;p19"/>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9" name="Google Shape;459;p19"/>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0" name="Google Shape;460;p19"/>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ly title 1">
  <p:cSld name="CUSTOM_11_1">
    <p:spTree>
      <p:nvGrpSpPr>
        <p:cNvPr id="461" name="Shape 461"/>
        <p:cNvGrpSpPr/>
        <p:nvPr/>
      </p:nvGrpSpPr>
      <p:grpSpPr>
        <a:xfrm>
          <a:off x="0" y="0"/>
          <a:ext cx="0" cy="0"/>
          <a:chOff x="0" y="0"/>
          <a:chExt cx="0" cy="0"/>
        </a:xfrm>
      </p:grpSpPr>
      <p:sp>
        <p:nvSpPr>
          <p:cNvPr id="462" name="Google Shape;462;p20"/>
          <p:cNvSpPr txBox="1"/>
          <p:nvPr>
            <p:ph type="title"/>
          </p:nvPr>
        </p:nvSpPr>
        <p:spPr>
          <a:xfrm>
            <a:off x="720000" y="540000"/>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3500"/>
              <a:buNone/>
              <a:defRPr>
                <a:latin typeface="Source Code Pro Light"/>
                <a:ea typeface="Source Code Pro Light"/>
                <a:cs typeface="Source Code Pro Light"/>
                <a:sym typeface="Source Code Pro Light"/>
              </a:defRPr>
            </a:lvl2pPr>
            <a:lvl3pPr lvl="2" rtl="0">
              <a:spcBef>
                <a:spcPts val="0"/>
              </a:spcBef>
              <a:spcAft>
                <a:spcPts val="0"/>
              </a:spcAft>
              <a:buSzPts val="3500"/>
              <a:buNone/>
              <a:defRPr>
                <a:latin typeface="Source Code Pro Light"/>
                <a:ea typeface="Source Code Pro Light"/>
                <a:cs typeface="Source Code Pro Light"/>
                <a:sym typeface="Source Code Pro Light"/>
              </a:defRPr>
            </a:lvl3pPr>
            <a:lvl4pPr lvl="3" rtl="0">
              <a:spcBef>
                <a:spcPts val="0"/>
              </a:spcBef>
              <a:spcAft>
                <a:spcPts val="0"/>
              </a:spcAft>
              <a:buSzPts val="3500"/>
              <a:buNone/>
              <a:defRPr>
                <a:latin typeface="Source Code Pro Light"/>
                <a:ea typeface="Source Code Pro Light"/>
                <a:cs typeface="Source Code Pro Light"/>
                <a:sym typeface="Source Code Pro Light"/>
              </a:defRPr>
            </a:lvl4pPr>
            <a:lvl5pPr lvl="4" rtl="0">
              <a:spcBef>
                <a:spcPts val="0"/>
              </a:spcBef>
              <a:spcAft>
                <a:spcPts val="0"/>
              </a:spcAft>
              <a:buSzPts val="3500"/>
              <a:buNone/>
              <a:defRPr>
                <a:latin typeface="Source Code Pro Light"/>
                <a:ea typeface="Source Code Pro Light"/>
                <a:cs typeface="Source Code Pro Light"/>
                <a:sym typeface="Source Code Pro Light"/>
              </a:defRPr>
            </a:lvl5pPr>
            <a:lvl6pPr lvl="5" rtl="0">
              <a:spcBef>
                <a:spcPts val="0"/>
              </a:spcBef>
              <a:spcAft>
                <a:spcPts val="0"/>
              </a:spcAft>
              <a:buSzPts val="3500"/>
              <a:buNone/>
              <a:defRPr>
                <a:latin typeface="Source Code Pro Light"/>
                <a:ea typeface="Source Code Pro Light"/>
                <a:cs typeface="Source Code Pro Light"/>
                <a:sym typeface="Source Code Pro Light"/>
              </a:defRPr>
            </a:lvl6pPr>
            <a:lvl7pPr lvl="6" rtl="0">
              <a:spcBef>
                <a:spcPts val="0"/>
              </a:spcBef>
              <a:spcAft>
                <a:spcPts val="0"/>
              </a:spcAft>
              <a:buSzPts val="3500"/>
              <a:buNone/>
              <a:defRPr>
                <a:latin typeface="Source Code Pro Light"/>
                <a:ea typeface="Source Code Pro Light"/>
                <a:cs typeface="Source Code Pro Light"/>
                <a:sym typeface="Source Code Pro Light"/>
              </a:defRPr>
            </a:lvl7pPr>
            <a:lvl8pPr lvl="7" rtl="0">
              <a:spcBef>
                <a:spcPts val="0"/>
              </a:spcBef>
              <a:spcAft>
                <a:spcPts val="0"/>
              </a:spcAft>
              <a:buSzPts val="3500"/>
              <a:buNone/>
              <a:defRPr>
                <a:latin typeface="Source Code Pro Light"/>
                <a:ea typeface="Source Code Pro Light"/>
                <a:cs typeface="Source Code Pro Light"/>
                <a:sym typeface="Source Code Pro Light"/>
              </a:defRPr>
            </a:lvl8pPr>
            <a:lvl9pPr lvl="8" rtl="0">
              <a:spcBef>
                <a:spcPts val="0"/>
              </a:spcBef>
              <a:spcAft>
                <a:spcPts val="0"/>
              </a:spcAft>
              <a:buSzPts val="3500"/>
              <a:buNone/>
              <a:defRPr>
                <a:latin typeface="Source Code Pro Light"/>
                <a:ea typeface="Source Code Pro Light"/>
                <a:cs typeface="Source Code Pro Light"/>
                <a:sym typeface="Source Code Pro Light"/>
              </a:defRPr>
            </a:lvl9pPr>
          </a:lstStyle>
          <a:p/>
        </p:txBody>
      </p:sp>
      <p:grpSp>
        <p:nvGrpSpPr>
          <p:cNvPr id="463" name="Google Shape;463;p20"/>
          <p:cNvGrpSpPr/>
          <p:nvPr/>
        </p:nvGrpSpPr>
        <p:grpSpPr>
          <a:xfrm>
            <a:off x="8669664" y="245588"/>
            <a:ext cx="228825" cy="228825"/>
            <a:chOff x="3023950" y="3689950"/>
            <a:chExt cx="316100" cy="316100"/>
          </a:xfrm>
        </p:grpSpPr>
        <p:sp>
          <p:nvSpPr>
            <p:cNvPr id="464" name="Google Shape;464;p20"/>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5" name="Google Shape;465;p20"/>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6" name="Google Shape;466;p20"/>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67" name="Google Shape;467;p20"/>
          <p:cNvGrpSpPr/>
          <p:nvPr/>
        </p:nvGrpSpPr>
        <p:grpSpPr>
          <a:xfrm>
            <a:off x="245739" y="245588"/>
            <a:ext cx="228825" cy="228825"/>
            <a:chOff x="3023950" y="3689950"/>
            <a:chExt cx="316100" cy="316100"/>
          </a:xfrm>
        </p:grpSpPr>
        <p:sp>
          <p:nvSpPr>
            <p:cNvPr id="468" name="Google Shape;468;p20"/>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9" name="Google Shape;469;p20"/>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0" name="Google Shape;470;p20"/>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71" name="Google Shape;471;p20"/>
          <p:cNvGrpSpPr/>
          <p:nvPr/>
        </p:nvGrpSpPr>
        <p:grpSpPr>
          <a:xfrm>
            <a:off x="245752" y="4669065"/>
            <a:ext cx="228825" cy="228856"/>
            <a:chOff x="3023950" y="3689950"/>
            <a:chExt cx="316100" cy="316100"/>
          </a:xfrm>
        </p:grpSpPr>
        <p:sp>
          <p:nvSpPr>
            <p:cNvPr id="472" name="Google Shape;472;p20"/>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20"/>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4" name="Google Shape;474;p20"/>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0" name="Shape 20"/>
        <p:cNvGrpSpPr/>
        <p:nvPr/>
      </p:nvGrpSpPr>
      <p:grpSpPr>
        <a:xfrm>
          <a:off x="0" y="0"/>
          <a:ext cx="0" cy="0"/>
          <a:chOff x="0" y="0"/>
          <a:chExt cx="0" cy="0"/>
        </a:xfrm>
      </p:grpSpPr>
      <p:grpSp>
        <p:nvGrpSpPr>
          <p:cNvPr id="21" name="Google Shape;21;p3"/>
          <p:cNvGrpSpPr/>
          <p:nvPr/>
        </p:nvGrpSpPr>
        <p:grpSpPr>
          <a:xfrm>
            <a:off x="8669664" y="245588"/>
            <a:ext cx="228825" cy="228825"/>
            <a:chOff x="3023950" y="3689950"/>
            <a:chExt cx="316100" cy="316100"/>
          </a:xfrm>
        </p:grpSpPr>
        <p:sp>
          <p:nvSpPr>
            <p:cNvPr id="22" name="Google Shape;22;p3"/>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 name="Google Shape;25;p3"/>
          <p:cNvGrpSpPr/>
          <p:nvPr/>
        </p:nvGrpSpPr>
        <p:grpSpPr>
          <a:xfrm>
            <a:off x="245739" y="245588"/>
            <a:ext cx="228825" cy="228825"/>
            <a:chOff x="3023950" y="3689950"/>
            <a:chExt cx="316100" cy="316100"/>
          </a:xfrm>
        </p:grpSpPr>
        <p:sp>
          <p:nvSpPr>
            <p:cNvPr id="26" name="Google Shape;26;p3"/>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3"/>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3"/>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9" name="Google Shape;29;p3"/>
          <p:cNvGrpSpPr/>
          <p:nvPr/>
        </p:nvGrpSpPr>
        <p:grpSpPr>
          <a:xfrm>
            <a:off x="245739" y="4669065"/>
            <a:ext cx="228825" cy="228856"/>
            <a:chOff x="3023950" y="3689950"/>
            <a:chExt cx="316100" cy="316100"/>
          </a:xfrm>
        </p:grpSpPr>
        <p:sp>
          <p:nvSpPr>
            <p:cNvPr id="30" name="Google Shape;30;p3"/>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3"/>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3"/>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3" name="Google Shape;33;p3"/>
          <p:cNvGrpSpPr/>
          <p:nvPr/>
        </p:nvGrpSpPr>
        <p:grpSpPr>
          <a:xfrm>
            <a:off x="4672726" y="1648692"/>
            <a:ext cx="4108323" cy="3132999"/>
            <a:chOff x="5614975" y="2571738"/>
            <a:chExt cx="2725075" cy="2078413"/>
          </a:xfrm>
        </p:grpSpPr>
        <p:grpSp>
          <p:nvGrpSpPr>
            <p:cNvPr id="34" name="Google Shape;34;p3"/>
            <p:cNvGrpSpPr/>
            <p:nvPr/>
          </p:nvGrpSpPr>
          <p:grpSpPr>
            <a:xfrm>
              <a:off x="8301900" y="2571738"/>
              <a:ext cx="38150" cy="1997125"/>
              <a:chOff x="8301900" y="2571738"/>
              <a:chExt cx="38150" cy="1997125"/>
            </a:xfrm>
          </p:grpSpPr>
          <p:sp>
            <p:nvSpPr>
              <p:cNvPr id="35" name="Google Shape;35;p3"/>
              <p:cNvSpPr/>
              <p:nvPr/>
            </p:nvSpPr>
            <p:spPr>
              <a:xfrm>
                <a:off x="8305713" y="2571738"/>
                <a:ext cx="17350" cy="23600"/>
              </a:xfrm>
              <a:custGeom>
                <a:rect b="b" l="l" r="r" t="t"/>
                <a:pathLst>
                  <a:path extrusionOk="0" h="944" w="694">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3"/>
              <p:cNvSpPr/>
              <p:nvPr/>
            </p:nvSpPr>
            <p:spPr>
              <a:xfrm>
                <a:off x="8302600" y="2966313"/>
                <a:ext cx="17350" cy="23600"/>
              </a:xfrm>
              <a:custGeom>
                <a:rect b="b" l="l" r="r" t="t"/>
                <a:pathLst>
                  <a:path extrusionOk="0" h="944" w="694">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3"/>
              <p:cNvSpPr/>
              <p:nvPr/>
            </p:nvSpPr>
            <p:spPr>
              <a:xfrm>
                <a:off x="8302250" y="3360888"/>
                <a:ext cx="17350" cy="23600"/>
              </a:xfrm>
              <a:custGeom>
                <a:rect b="b" l="l" r="r" t="t"/>
                <a:pathLst>
                  <a:path extrusionOk="0" h="944" w="694">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3"/>
              <p:cNvSpPr/>
              <p:nvPr/>
            </p:nvSpPr>
            <p:spPr>
              <a:xfrm>
                <a:off x="8301900" y="3755463"/>
                <a:ext cx="17350" cy="23575"/>
              </a:xfrm>
              <a:custGeom>
                <a:rect b="b" l="l" r="r" t="t"/>
                <a:pathLst>
                  <a:path extrusionOk="0" h="943" w="694">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3"/>
              <p:cNvSpPr/>
              <p:nvPr/>
            </p:nvSpPr>
            <p:spPr>
              <a:xfrm>
                <a:off x="8302600" y="4150013"/>
                <a:ext cx="17350" cy="24275"/>
              </a:xfrm>
              <a:custGeom>
                <a:rect b="b" l="l" r="r" t="t"/>
                <a:pathLst>
                  <a:path extrusionOk="0" h="971" w="694">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3"/>
              <p:cNvSpPr/>
              <p:nvPr/>
            </p:nvSpPr>
            <p:spPr>
              <a:xfrm>
                <a:off x="8301900" y="4545263"/>
                <a:ext cx="17350" cy="23600"/>
              </a:xfrm>
              <a:custGeom>
                <a:rect b="b" l="l" r="r" t="t"/>
                <a:pathLst>
                  <a:path extrusionOk="0" h="944" w="694">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3"/>
              <p:cNvSpPr/>
              <p:nvPr/>
            </p:nvSpPr>
            <p:spPr>
              <a:xfrm>
                <a:off x="8325813" y="2571738"/>
                <a:ext cx="10425" cy="22900"/>
              </a:xfrm>
              <a:custGeom>
                <a:rect b="b" l="l" r="r" t="t"/>
                <a:pathLst>
                  <a:path extrusionOk="0" h="916" w="417">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3"/>
              <p:cNvSpPr/>
              <p:nvPr/>
            </p:nvSpPr>
            <p:spPr>
              <a:xfrm>
                <a:off x="8323400" y="2966303"/>
                <a:ext cx="15950" cy="22900"/>
              </a:xfrm>
              <a:custGeom>
                <a:rect b="b" l="l" r="r" t="t"/>
                <a:pathLst>
                  <a:path extrusionOk="0" h="916" w="638">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3"/>
              <p:cNvSpPr/>
              <p:nvPr/>
            </p:nvSpPr>
            <p:spPr>
              <a:xfrm>
                <a:off x="8323050" y="3360868"/>
                <a:ext cx="16650" cy="23600"/>
              </a:xfrm>
              <a:custGeom>
                <a:rect b="b" l="l" r="r" t="t"/>
                <a:pathLst>
                  <a:path extrusionOk="0" h="944" w="666">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3"/>
              <p:cNvSpPr/>
              <p:nvPr/>
            </p:nvSpPr>
            <p:spPr>
              <a:xfrm>
                <a:off x="8322000" y="3756132"/>
                <a:ext cx="18050" cy="22900"/>
              </a:xfrm>
              <a:custGeom>
                <a:rect b="b" l="l" r="r" t="t"/>
                <a:pathLst>
                  <a:path extrusionOk="0" h="916" w="722">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3"/>
              <p:cNvSpPr/>
              <p:nvPr/>
            </p:nvSpPr>
            <p:spPr>
              <a:xfrm>
                <a:off x="8323400" y="4150698"/>
                <a:ext cx="15950" cy="23600"/>
              </a:xfrm>
              <a:custGeom>
                <a:rect b="b" l="l" r="r" t="t"/>
                <a:pathLst>
                  <a:path extrusionOk="0" h="944" w="638">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3"/>
              <p:cNvSpPr/>
              <p:nvPr/>
            </p:nvSpPr>
            <p:spPr>
              <a:xfrm>
                <a:off x="8322700" y="4545963"/>
                <a:ext cx="16650" cy="22900"/>
              </a:xfrm>
              <a:custGeom>
                <a:rect b="b" l="l" r="r" t="t"/>
                <a:pathLst>
                  <a:path extrusionOk="0" h="916" w="666">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7" name="Google Shape;47;p3"/>
            <p:cNvGrpSpPr/>
            <p:nvPr/>
          </p:nvGrpSpPr>
          <p:grpSpPr>
            <a:xfrm>
              <a:off x="5614975" y="4609225"/>
              <a:ext cx="2597125" cy="40925"/>
              <a:chOff x="5614975" y="4609225"/>
              <a:chExt cx="2597125" cy="40925"/>
            </a:xfrm>
          </p:grpSpPr>
          <p:sp>
            <p:nvSpPr>
              <p:cNvPr id="48" name="Google Shape;48;p3"/>
              <p:cNvSpPr/>
              <p:nvPr/>
            </p:nvSpPr>
            <p:spPr>
              <a:xfrm>
                <a:off x="5614975" y="4632100"/>
                <a:ext cx="24974" cy="18050"/>
              </a:xfrm>
              <a:custGeom>
                <a:rect b="b" l="l" r="r" t="t"/>
                <a:pathLst>
                  <a:path extrusionOk="0" h="722" w="1027">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 name="Google Shape;49;p3"/>
              <p:cNvSpPr/>
              <p:nvPr/>
            </p:nvSpPr>
            <p:spPr>
              <a:xfrm>
                <a:off x="5615656" y="4617525"/>
                <a:ext cx="23612" cy="11125"/>
              </a:xfrm>
              <a:custGeom>
                <a:rect b="b" l="l" r="r" t="t"/>
                <a:pathLst>
                  <a:path extrusionOk="0" h="445" w="971">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3"/>
              <p:cNvSpPr/>
              <p:nvPr/>
            </p:nvSpPr>
            <p:spPr>
              <a:xfrm>
                <a:off x="6128984" y="4632100"/>
                <a:ext cx="25675" cy="18050"/>
              </a:xfrm>
              <a:custGeom>
                <a:rect b="b" l="l" r="r" t="t"/>
                <a:pathLst>
                  <a:path extrusionOk="0" h="722" w="1027">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3"/>
              <p:cNvSpPr/>
              <p:nvPr/>
            </p:nvSpPr>
            <p:spPr>
              <a:xfrm>
                <a:off x="6128575" y="4611300"/>
                <a:ext cx="25675" cy="17350"/>
              </a:xfrm>
              <a:custGeom>
                <a:rect b="b" l="l" r="r" t="t"/>
                <a:pathLst>
                  <a:path extrusionOk="0" h="694" w="1027">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3"/>
              <p:cNvSpPr/>
              <p:nvPr/>
            </p:nvSpPr>
            <p:spPr>
              <a:xfrm>
                <a:off x="6643694" y="4632100"/>
                <a:ext cx="24975" cy="18050"/>
              </a:xfrm>
              <a:custGeom>
                <a:rect b="b" l="l" r="r" t="t"/>
                <a:pathLst>
                  <a:path extrusionOk="0" h="722" w="999">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3"/>
              <p:cNvSpPr/>
              <p:nvPr/>
            </p:nvSpPr>
            <p:spPr>
              <a:xfrm>
                <a:off x="6643556" y="4611300"/>
                <a:ext cx="24975" cy="17350"/>
              </a:xfrm>
              <a:custGeom>
                <a:rect b="b" l="l" r="r" t="t"/>
                <a:pathLst>
                  <a:path extrusionOk="0" h="694" w="999">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3"/>
              <p:cNvSpPr/>
              <p:nvPr/>
            </p:nvSpPr>
            <p:spPr>
              <a:xfrm>
                <a:off x="7157705" y="4632100"/>
                <a:ext cx="24975" cy="18050"/>
              </a:xfrm>
              <a:custGeom>
                <a:rect b="b" l="l" r="r" t="t"/>
                <a:pathLst>
                  <a:path extrusionOk="0" h="722" w="999">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3"/>
              <p:cNvSpPr/>
              <p:nvPr/>
            </p:nvSpPr>
            <p:spPr>
              <a:xfrm>
                <a:off x="7157837" y="4609225"/>
                <a:ext cx="24975" cy="19425"/>
              </a:xfrm>
              <a:custGeom>
                <a:rect b="b" l="l" r="r" t="t"/>
                <a:pathLst>
                  <a:path extrusionOk="0" h="777" w="999">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3"/>
              <p:cNvSpPr/>
              <p:nvPr/>
            </p:nvSpPr>
            <p:spPr>
              <a:xfrm>
                <a:off x="7671715" y="4632100"/>
                <a:ext cx="25675" cy="18050"/>
              </a:xfrm>
              <a:custGeom>
                <a:rect b="b" l="l" r="r" t="t"/>
                <a:pathLst>
                  <a:path extrusionOk="0" h="722" w="1027">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3"/>
              <p:cNvSpPr/>
              <p:nvPr/>
            </p:nvSpPr>
            <p:spPr>
              <a:xfrm>
                <a:off x="7672119" y="4611300"/>
                <a:ext cx="25675" cy="17350"/>
              </a:xfrm>
              <a:custGeom>
                <a:rect b="b" l="l" r="r" t="t"/>
                <a:pathLst>
                  <a:path extrusionOk="0" h="694" w="1027">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3"/>
              <p:cNvSpPr/>
              <p:nvPr/>
            </p:nvSpPr>
            <p:spPr>
              <a:xfrm>
                <a:off x="8186425" y="4632100"/>
                <a:ext cx="25675" cy="18050"/>
              </a:xfrm>
              <a:custGeom>
                <a:rect b="b" l="l" r="r" t="t"/>
                <a:pathLst>
                  <a:path extrusionOk="0" h="722" w="1027">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3"/>
              <p:cNvSpPr/>
              <p:nvPr/>
            </p:nvSpPr>
            <p:spPr>
              <a:xfrm>
                <a:off x="8187100" y="4610600"/>
                <a:ext cx="25000" cy="18050"/>
              </a:xfrm>
              <a:custGeom>
                <a:rect b="b" l="l" r="r" t="t"/>
                <a:pathLst>
                  <a:path extrusionOk="0" h="722" w="100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60" name="Google Shape;60;p3"/>
          <p:cNvSpPr txBox="1"/>
          <p:nvPr>
            <p:ph hasCustomPrompt="1" type="title"/>
          </p:nvPr>
        </p:nvSpPr>
        <p:spPr>
          <a:xfrm>
            <a:off x="4064725" y="1001700"/>
            <a:ext cx="1270200" cy="1110300"/>
          </a:xfrm>
          <a:prstGeom prst="rect">
            <a:avLst/>
          </a:prstGeom>
        </p:spPr>
        <p:txBody>
          <a:bodyPr anchorCtr="0" anchor="ctr" bIns="91425" lIns="91425" spcFirstLastPara="1" rIns="91425" wrap="square" tIns="91425">
            <a:noAutofit/>
          </a:bodyPr>
          <a:lstStyle>
            <a:lvl1pPr lvl="0" rtl="0">
              <a:spcBef>
                <a:spcPts val="0"/>
              </a:spcBef>
              <a:spcAft>
                <a:spcPts val="0"/>
              </a:spcAft>
              <a:buSzPts val="12000"/>
              <a:buNone/>
              <a:defRPr sz="96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61" name="Google Shape;61;p3"/>
          <p:cNvSpPr txBox="1"/>
          <p:nvPr>
            <p:ph idx="2" type="title"/>
          </p:nvPr>
        </p:nvSpPr>
        <p:spPr>
          <a:xfrm>
            <a:off x="4064725" y="2285700"/>
            <a:ext cx="4359300" cy="744600"/>
          </a:xfrm>
          <a:prstGeom prst="rect">
            <a:avLst/>
          </a:prstGeom>
        </p:spPr>
        <p:txBody>
          <a:bodyPr anchorCtr="0" anchor="ctr" bIns="91425" lIns="91425" spcFirstLastPara="1" rIns="91425" wrap="square" tIns="91425">
            <a:noAutofit/>
          </a:bodyPr>
          <a:lstStyle>
            <a:lvl1pPr lvl="0">
              <a:spcBef>
                <a:spcPts val="0"/>
              </a:spcBef>
              <a:spcAft>
                <a:spcPts val="0"/>
              </a:spcAft>
              <a:buSzPts val="3600"/>
              <a:buNone/>
              <a:defRPr sz="48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2" name="Google Shape;62;p3"/>
          <p:cNvSpPr txBox="1"/>
          <p:nvPr>
            <p:ph idx="1" type="subTitle"/>
          </p:nvPr>
        </p:nvSpPr>
        <p:spPr>
          <a:xfrm>
            <a:off x="4064725" y="3266100"/>
            <a:ext cx="4359300" cy="5526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10">
    <p:spTree>
      <p:nvGrpSpPr>
        <p:cNvPr id="475" name="Shape 475"/>
        <p:cNvGrpSpPr/>
        <p:nvPr/>
      </p:nvGrpSpPr>
      <p:grpSpPr>
        <a:xfrm>
          <a:off x="0" y="0"/>
          <a:ext cx="0" cy="0"/>
          <a:chOff x="0" y="0"/>
          <a:chExt cx="0" cy="0"/>
        </a:xfrm>
      </p:grpSpPr>
      <p:grpSp>
        <p:nvGrpSpPr>
          <p:cNvPr id="476" name="Google Shape;476;p21"/>
          <p:cNvGrpSpPr/>
          <p:nvPr/>
        </p:nvGrpSpPr>
        <p:grpSpPr>
          <a:xfrm>
            <a:off x="4668621" y="1648692"/>
            <a:ext cx="4108323" cy="3132999"/>
            <a:chOff x="5614975" y="2571738"/>
            <a:chExt cx="2725075" cy="2078413"/>
          </a:xfrm>
        </p:grpSpPr>
        <p:grpSp>
          <p:nvGrpSpPr>
            <p:cNvPr id="477" name="Google Shape;477;p21"/>
            <p:cNvGrpSpPr/>
            <p:nvPr/>
          </p:nvGrpSpPr>
          <p:grpSpPr>
            <a:xfrm>
              <a:off x="8301900" y="2571738"/>
              <a:ext cx="38150" cy="1997125"/>
              <a:chOff x="8301900" y="2571738"/>
              <a:chExt cx="38150" cy="1997125"/>
            </a:xfrm>
          </p:grpSpPr>
          <p:sp>
            <p:nvSpPr>
              <p:cNvPr id="478" name="Google Shape;478;p21"/>
              <p:cNvSpPr/>
              <p:nvPr/>
            </p:nvSpPr>
            <p:spPr>
              <a:xfrm>
                <a:off x="8305713" y="2571738"/>
                <a:ext cx="17350" cy="23600"/>
              </a:xfrm>
              <a:custGeom>
                <a:rect b="b" l="l" r="r" t="t"/>
                <a:pathLst>
                  <a:path extrusionOk="0" h="944" w="694">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p21"/>
              <p:cNvSpPr/>
              <p:nvPr/>
            </p:nvSpPr>
            <p:spPr>
              <a:xfrm>
                <a:off x="8302600" y="2966313"/>
                <a:ext cx="17350" cy="23600"/>
              </a:xfrm>
              <a:custGeom>
                <a:rect b="b" l="l" r="r" t="t"/>
                <a:pathLst>
                  <a:path extrusionOk="0" h="944" w="694">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p21"/>
              <p:cNvSpPr/>
              <p:nvPr/>
            </p:nvSpPr>
            <p:spPr>
              <a:xfrm>
                <a:off x="8302250" y="3360888"/>
                <a:ext cx="17350" cy="23600"/>
              </a:xfrm>
              <a:custGeom>
                <a:rect b="b" l="l" r="r" t="t"/>
                <a:pathLst>
                  <a:path extrusionOk="0" h="944" w="694">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p21"/>
              <p:cNvSpPr/>
              <p:nvPr/>
            </p:nvSpPr>
            <p:spPr>
              <a:xfrm>
                <a:off x="8301900" y="3755463"/>
                <a:ext cx="17350" cy="23575"/>
              </a:xfrm>
              <a:custGeom>
                <a:rect b="b" l="l" r="r" t="t"/>
                <a:pathLst>
                  <a:path extrusionOk="0" h="943" w="694">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2" name="Google Shape;482;p21"/>
              <p:cNvSpPr/>
              <p:nvPr/>
            </p:nvSpPr>
            <p:spPr>
              <a:xfrm>
                <a:off x="8302600" y="4150013"/>
                <a:ext cx="17350" cy="24275"/>
              </a:xfrm>
              <a:custGeom>
                <a:rect b="b" l="l" r="r" t="t"/>
                <a:pathLst>
                  <a:path extrusionOk="0" h="971" w="694">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3" name="Google Shape;483;p21"/>
              <p:cNvSpPr/>
              <p:nvPr/>
            </p:nvSpPr>
            <p:spPr>
              <a:xfrm>
                <a:off x="8301900" y="4545263"/>
                <a:ext cx="17350" cy="23600"/>
              </a:xfrm>
              <a:custGeom>
                <a:rect b="b" l="l" r="r" t="t"/>
                <a:pathLst>
                  <a:path extrusionOk="0" h="944" w="694">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4" name="Google Shape;484;p21"/>
              <p:cNvSpPr/>
              <p:nvPr/>
            </p:nvSpPr>
            <p:spPr>
              <a:xfrm>
                <a:off x="8325813" y="2571738"/>
                <a:ext cx="10425" cy="22900"/>
              </a:xfrm>
              <a:custGeom>
                <a:rect b="b" l="l" r="r" t="t"/>
                <a:pathLst>
                  <a:path extrusionOk="0" h="916" w="417">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5" name="Google Shape;485;p21"/>
              <p:cNvSpPr/>
              <p:nvPr/>
            </p:nvSpPr>
            <p:spPr>
              <a:xfrm>
                <a:off x="8323400" y="2966303"/>
                <a:ext cx="15950" cy="22900"/>
              </a:xfrm>
              <a:custGeom>
                <a:rect b="b" l="l" r="r" t="t"/>
                <a:pathLst>
                  <a:path extrusionOk="0" h="916" w="638">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6" name="Google Shape;486;p21"/>
              <p:cNvSpPr/>
              <p:nvPr/>
            </p:nvSpPr>
            <p:spPr>
              <a:xfrm>
                <a:off x="8323050" y="3360868"/>
                <a:ext cx="16650" cy="23600"/>
              </a:xfrm>
              <a:custGeom>
                <a:rect b="b" l="l" r="r" t="t"/>
                <a:pathLst>
                  <a:path extrusionOk="0" h="944" w="666">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p21"/>
              <p:cNvSpPr/>
              <p:nvPr/>
            </p:nvSpPr>
            <p:spPr>
              <a:xfrm>
                <a:off x="8322000" y="3756132"/>
                <a:ext cx="18050" cy="22900"/>
              </a:xfrm>
              <a:custGeom>
                <a:rect b="b" l="l" r="r" t="t"/>
                <a:pathLst>
                  <a:path extrusionOk="0" h="916" w="722">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8" name="Google Shape;488;p21"/>
              <p:cNvSpPr/>
              <p:nvPr/>
            </p:nvSpPr>
            <p:spPr>
              <a:xfrm>
                <a:off x="8323400" y="4150698"/>
                <a:ext cx="15950" cy="23600"/>
              </a:xfrm>
              <a:custGeom>
                <a:rect b="b" l="l" r="r" t="t"/>
                <a:pathLst>
                  <a:path extrusionOk="0" h="944" w="638">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p21"/>
              <p:cNvSpPr/>
              <p:nvPr/>
            </p:nvSpPr>
            <p:spPr>
              <a:xfrm>
                <a:off x="8322700" y="4545963"/>
                <a:ext cx="16650" cy="22900"/>
              </a:xfrm>
              <a:custGeom>
                <a:rect b="b" l="l" r="r" t="t"/>
                <a:pathLst>
                  <a:path extrusionOk="0" h="916" w="666">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90" name="Google Shape;490;p21"/>
            <p:cNvGrpSpPr/>
            <p:nvPr/>
          </p:nvGrpSpPr>
          <p:grpSpPr>
            <a:xfrm>
              <a:off x="5614975" y="4609225"/>
              <a:ext cx="2597125" cy="40925"/>
              <a:chOff x="5614975" y="4609225"/>
              <a:chExt cx="2597125" cy="40925"/>
            </a:xfrm>
          </p:grpSpPr>
          <p:sp>
            <p:nvSpPr>
              <p:cNvPr id="491" name="Google Shape;491;p21"/>
              <p:cNvSpPr/>
              <p:nvPr/>
            </p:nvSpPr>
            <p:spPr>
              <a:xfrm>
                <a:off x="5614975" y="4632100"/>
                <a:ext cx="24974" cy="18050"/>
              </a:xfrm>
              <a:custGeom>
                <a:rect b="b" l="l" r="r" t="t"/>
                <a:pathLst>
                  <a:path extrusionOk="0" h="722" w="1027">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2" name="Google Shape;492;p21"/>
              <p:cNvSpPr/>
              <p:nvPr/>
            </p:nvSpPr>
            <p:spPr>
              <a:xfrm>
                <a:off x="5615656" y="4617525"/>
                <a:ext cx="23612" cy="11125"/>
              </a:xfrm>
              <a:custGeom>
                <a:rect b="b" l="l" r="r" t="t"/>
                <a:pathLst>
                  <a:path extrusionOk="0" h="445" w="971">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3" name="Google Shape;493;p21"/>
              <p:cNvSpPr/>
              <p:nvPr/>
            </p:nvSpPr>
            <p:spPr>
              <a:xfrm>
                <a:off x="6128984" y="4632100"/>
                <a:ext cx="25675" cy="18050"/>
              </a:xfrm>
              <a:custGeom>
                <a:rect b="b" l="l" r="r" t="t"/>
                <a:pathLst>
                  <a:path extrusionOk="0" h="722" w="1027">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4" name="Google Shape;494;p21"/>
              <p:cNvSpPr/>
              <p:nvPr/>
            </p:nvSpPr>
            <p:spPr>
              <a:xfrm>
                <a:off x="6128575" y="4611300"/>
                <a:ext cx="25675" cy="17350"/>
              </a:xfrm>
              <a:custGeom>
                <a:rect b="b" l="l" r="r" t="t"/>
                <a:pathLst>
                  <a:path extrusionOk="0" h="694" w="1027">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5" name="Google Shape;495;p21"/>
              <p:cNvSpPr/>
              <p:nvPr/>
            </p:nvSpPr>
            <p:spPr>
              <a:xfrm>
                <a:off x="6643694" y="4632100"/>
                <a:ext cx="24975" cy="18050"/>
              </a:xfrm>
              <a:custGeom>
                <a:rect b="b" l="l" r="r" t="t"/>
                <a:pathLst>
                  <a:path extrusionOk="0" h="722" w="999">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6" name="Google Shape;496;p21"/>
              <p:cNvSpPr/>
              <p:nvPr/>
            </p:nvSpPr>
            <p:spPr>
              <a:xfrm>
                <a:off x="6643556" y="4611300"/>
                <a:ext cx="24975" cy="17350"/>
              </a:xfrm>
              <a:custGeom>
                <a:rect b="b" l="l" r="r" t="t"/>
                <a:pathLst>
                  <a:path extrusionOk="0" h="694" w="999">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7" name="Google Shape;497;p21"/>
              <p:cNvSpPr/>
              <p:nvPr/>
            </p:nvSpPr>
            <p:spPr>
              <a:xfrm>
                <a:off x="7157705" y="4632100"/>
                <a:ext cx="24975" cy="18050"/>
              </a:xfrm>
              <a:custGeom>
                <a:rect b="b" l="l" r="r" t="t"/>
                <a:pathLst>
                  <a:path extrusionOk="0" h="722" w="999">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8" name="Google Shape;498;p21"/>
              <p:cNvSpPr/>
              <p:nvPr/>
            </p:nvSpPr>
            <p:spPr>
              <a:xfrm>
                <a:off x="7157837" y="4609225"/>
                <a:ext cx="24975" cy="19425"/>
              </a:xfrm>
              <a:custGeom>
                <a:rect b="b" l="l" r="r" t="t"/>
                <a:pathLst>
                  <a:path extrusionOk="0" h="777" w="999">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9" name="Google Shape;499;p21"/>
              <p:cNvSpPr/>
              <p:nvPr/>
            </p:nvSpPr>
            <p:spPr>
              <a:xfrm>
                <a:off x="7671715" y="4632100"/>
                <a:ext cx="25675" cy="18050"/>
              </a:xfrm>
              <a:custGeom>
                <a:rect b="b" l="l" r="r" t="t"/>
                <a:pathLst>
                  <a:path extrusionOk="0" h="722" w="1027">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0" name="Google Shape;500;p21"/>
              <p:cNvSpPr/>
              <p:nvPr/>
            </p:nvSpPr>
            <p:spPr>
              <a:xfrm>
                <a:off x="7672119" y="4611300"/>
                <a:ext cx="25675" cy="17350"/>
              </a:xfrm>
              <a:custGeom>
                <a:rect b="b" l="l" r="r" t="t"/>
                <a:pathLst>
                  <a:path extrusionOk="0" h="694" w="1027">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1" name="Google Shape;501;p21"/>
              <p:cNvSpPr/>
              <p:nvPr/>
            </p:nvSpPr>
            <p:spPr>
              <a:xfrm>
                <a:off x="8186425" y="4632100"/>
                <a:ext cx="25675" cy="18050"/>
              </a:xfrm>
              <a:custGeom>
                <a:rect b="b" l="l" r="r" t="t"/>
                <a:pathLst>
                  <a:path extrusionOk="0" h="722" w="1027">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2" name="Google Shape;502;p21"/>
              <p:cNvSpPr/>
              <p:nvPr/>
            </p:nvSpPr>
            <p:spPr>
              <a:xfrm>
                <a:off x="8187100" y="4610600"/>
                <a:ext cx="25000" cy="18050"/>
              </a:xfrm>
              <a:custGeom>
                <a:rect b="b" l="l" r="r" t="t"/>
                <a:pathLst>
                  <a:path extrusionOk="0" h="722" w="100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503" name="Google Shape;503;p21"/>
          <p:cNvSpPr txBox="1"/>
          <p:nvPr>
            <p:ph type="title"/>
          </p:nvPr>
        </p:nvSpPr>
        <p:spPr>
          <a:xfrm>
            <a:off x="720000" y="540000"/>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3500"/>
              <a:buNone/>
              <a:defRPr>
                <a:latin typeface="Source Code Pro Light"/>
                <a:ea typeface="Source Code Pro Light"/>
                <a:cs typeface="Source Code Pro Light"/>
                <a:sym typeface="Source Code Pro Light"/>
              </a:defRPr>
            </a:lvl2pPr>
            <a:lvl3pPr lvl="2" rtl="0">
              <a:spcBef>
                <a:spcPts val="0"/>
              </a:spcBef>
              <a:spcAft>
                <a:spcPts val="0"/>
              </a:spcAft>
              <a:buSzPts val="3500"/>
              <a:buNone/>
              <a:defRPr>
                <a:latin typeface="Source Code Pro Light"/>
                <a:ea typeface="Source Code Pro Light"/>
                <a:cs typeface="Source Code Pro Light"/>
                <a:sym typeface="Source Code Pro Light"/>
              </a:defRPr>
            </a:lvl3pPr>
            <a:lvl4pPr lvl="3" rtl="0">
              <a:spcBef>
                <a:spcPts val="0"/>
              </a:spcBef>
              <a:spcAft>
                <a:spcPts val="0"/>
              </a:spcAft>
              <a:buSzPts val="3500"/>
              <a:buNone/>
              <a:defRPr>
                <a:latin typeface="Source Code Pro Light"/>
                <a:ea typeface="Source Code Pro Light"/>
                <a:cs typeface="Source Code Pro Light"/>
                <a:sym typeface="Source Code Pro Light"/>
              </a:defRPr>
            </a:lvl4pPr>
            <a:lvl5pPr lvl="4" rtl="0">
              <a:spcBef>
                <a:spcPts val="0"/>
              </a:spcBef>
              <a:spcAft>
                <a:spcPts val="0"/>
              </a:spcAft>
              <a:buSzPts val="3500"/>
              <a:buNone/>
              <a:defRPr>
                <a:latin typeface="Source Code Pro Light"/>
                <a:ea typeface="Source Code Pro Light"/>
                <a:cs typeface="Source Code Pro Light"/>
                <a:sym typeface="Source Code Pro Light"/>
              </a:defRPr>
            </a:lvl5pPr>
            <a:lvl6pPr lvl="5" rtl="0">
              <a:spcBef>
                <a:spcPts val="0"/>
              </a:spcBef>
              <a:spcAft>
                <a:spcPts val="0"/>
              </a:spcAft>
              <a:buSzPts val="3500"/>
              <a:buNone/>
              <a:defRPr>
                <a:latin typeface="Source Code Pro Light"/>
                <a:ea typeface="Source Code Pro Light"/>
                <a:cs typeface="Source Code Pro Light"/>
                <a:sym typeface="Source Code Pro Light"/>
              </a:defRPr>
            </a:lvl6pPr>
            <a:lvl7pPr lvl="6" rtl="0">
              <a:spcBef>
                <a:spcPts val="0"/>
              </a:spcBef>
              <a:spcAft>
                <a:spcPts val="0"/>
              </a:spcAft>
              <a:buSzPts val="3500"/>
              <a:buNone/>
              <a:defRPr>
                <a:latin typeface="Source Code Pro Light"/>
                <a:ea typeface="Source Code Pro Light"/>
                <a:cs typeface="Source Code Pro Light"/>
                <a:sym typeface="Source Code Pro Light"/>
              </a:defRPr>
            </a:lvl7pPr>
            <a:lvl8pPr lvl="7" rtl="0">
              <a:spcBef>
                <a:spcPts val="0"/>
              </a:spcBef>
              <a:spcAft>
                <a:spcPts val="0"/>
              </a:spcAft>
              <a:buSzPts val="3500"/>
              <a:buNone/>
              <a:defRPr>
                <a:latin typeface="Source Code Pro Light"/>
                <a:ea typeface="Source Code Pro Light"/>
                <a:cs typeface="Source Code Pro Light"/>
                <a:sym typeface="Source Code Pro Light"/>
              </a:defRPr>
            </a:lvl8pPr>
            <a:lvl9pPr lvl="8" rtl="0">
              <a:spcBef>
                <a:spcPts val="0"/>
              </a:spcBef>
              <a:spcAft>
                <a:spcPts val="0"/>
              </a:spcAft>
              <a:buSzPts val="3500"/>
              <a:buNone/>
              <a:defRPr>
                <a:latin typeface="Source Code Pro Light"/>
                <a:ea typeface="Source Code Pro Light"/>
                <a:cs typeface="Source Code Pro Light"/>
                <a:sym typeface="Source Code Pro Light"/>
              </a:defRPr>
            </a:lvl9pPr>
          </a:lstStyle>
          <a:p/>
        </p:txBody>
      </p:sp>
      <p:sp>
        <p:nvSpPr>
          <p:cNvPr id="504" name="Google Shape;504;p21"/>
          <p:cNvSpPr txBox="1"/>
          <p:nvPr>
            <p:ph idx="2" type="title"/>
          </p:nvPr>
        </p:nvSpPr>
        <p:spPr>
          <a:xfrm>
            <a:off x="2917650" y="1445400"/>
            <a:ext cx="3308700" cy="780900"/>
          </a:xfrm>
          <a:prstGeom prst="rect">
            <a:avLst/>
          </a:prstGeom>
        </p:spPr>
        <p:txBody>
          <a:bodyPr anchorCtr="0" anchor="b" bIns="0" lIns="0" spcFirstLastPara="1" rIns="0" wrap="square" tIns="182875">
            <a:noAutofit/>
          </a:bodyPr>
          <a:lstStyle>
            <a:lvl1pPr lvl="0" rtl="0" algn="ctr">
              <a:spcBef>
                <a:spcPts val="0"/>
              </a:spcBef>
              <a:spcAft>
                <a:spcPts val="0"/>
              </a:spcAft>
              <a:buSzPts val="2500"/>
              <a:buNone/>
              <a:defRPr sz="2500"/>
            </a:lvl1pPr>
            <a:lvl2pPr lvl="1" rtl="0" algn="ctr">
              <a:spcBef>
                <a:spcPts val="0"/>
              </a:spcBef>
              <a:spcAft>
                <a:spcPts val="0"/>
              </a:spcAft>
              <a:buClr>
                <a:schemeClr val="dk1"/>
              </a:buClr>
              <a:buSzPts val="2000"/>
              <a:buNone/>
              <a:defRPr sz="2000">
                <a:solidFill>
                  <a:schemeClr val="dk1"/>
                </a:solidFill>
              </a:defRPr>
            </a:lvl2pPr>
            <a:lvl3pPr lvl="2" rtl="0" algn="ctr">
              <a:spcBef>
                <a:spcPts val="0"/>
              </a:spcBef>
              <a:spcAft>
                <a:spcPts val="0"/>
              </a:spcAft>
              <a:buClr>
                <a:schemeClr val="dk1"/>
              </a:buClr>
              <a:buSzPts val="2000"/>
              <a:buNone/>
              <a:defRPr sz="2000">
                <a:solidFill>
                  <a:schemeClr val="dk1"/>
                </a:solidFill>
              </a:defRPr>
            </a:lvl3pPr>
            <a:lvl4pPr lvl="3" rtl="0" algn="ctr">
              <a:spcBef>
                <a:spcPts val="0"/>
              </a:spcBef>
              <a:spcAft>
                <a:spcPts val="0"/>
              </a:spcAft>
              <a:buClr>
                <a:schemeClr val="dk1"/>
              </a:buClr>
              <a:buSzPts val="2000"/>
              <a:buNone/>
              <a:defRPr sz="2000">
                <a:solidFill>
                  <a:schemeClr val="dk1"/>
                </a:solidFill>
              </a:defRPr>
            </a:lvl4pPr>
            <a:lvl5pPr lvl="4" rtl="0" algn="ctr">
              <a:spcBef>
                <a:spcPts val="0"/>
              </a:spcBef>
              <a:spcAft>
                <a:spcPts val="0"/>
              </a:spcAft>
              <a:buClr>
                <a:schemeClr val="dk1"/>
              </a:buClr>
              <a:buSzPts val="2000"/>
              <a:buNone/>
              <a:defRPr sz="2000">
                <a:solidFill>
                  <a:schemeClr val="dk1"/>
                </a:solidFill>
              </a:defRPr>
            </a:lvl5pPr>
            <a:lvl6pPr lvl="5" rtl="0" algn="ctr">
              <a:spcBef>
                <a:spcPts val="0"/>
              </a:spcBef>
              <a:spcAft>
                <a:spcPts val="0"/>
              </a:spcAft>
              <a:buClr>
                <a:schemeClr val="dk1"/>
              </a:buClr>
              <a:buSzPts val="2000"/>
              <a:buNone/>
              <a:defRPr sz="2000">
                <a:solidFill>
                  <a:schemeClr val="dk1"/>
                </a:solidFill>
              </a:defRPr>
            </a:lvl6pPr>
            <a:lvl7pPr lvl="6" rtl="0" algn="ctr">
              <a:spcBef>
                <a:spcPts val="0"/>
              </a:spcBef>
              <a:spcAft>
                <a:spcPts val="0"/>
              </a:spcAft>
              <a:buClr>
                <a:schemeClr val="dk1"/>
              </a:buClr>
              <a:buSzPts val="2000"/>
              <a:buNone/>
              <a:defRPr sz="2000">
                <a:solidFill>
                  <a:schemeClr val="dk1"/>
                </a:solidFill>
              </a:defRPr>
            </a:lvl7pPr>
            <a:lvl8pPr lvl="7" rtl="0" algn="ctr">
              <a:spcBef>
                <a:spcPts val="0"/>
              </a:spcBef>
              <a:spcAft>
                <a:spcPts val="0"/>
              </a:spcAft>
              <a:buClr>
                <a:schemeClr val="dk1"/>
              </a:buClr>
              <a:buSzPts val="2000"/>
              <a:buNone/>
              <a:defRPr sz="2000">
                <a:solidFill>
                  <a:schemeClr val="dk1"/>
                </a:solidFill>
              </a:defRPr>
            </a:lvl8pPr>
            <a:lvl9pPr lvl="8" rtl="0" algn="ctr">
              <a:spcBef>
                <a:spcPts val="0"/>
              </a:spcBef>
              <a:spcAft>
                <a:spcPts val="0"/>
              </a:spcAft>
              <a:buClr>
                <a:schemeClr val="dk1"/>
              </a:buClr>
              <a:buSzPts val="2000"/>
              <a:buNone/>
              <a:defRPr sz="2000">
                <a:solidFill>
                  <a:schemeClr val="dk1"/>
                </a:solidFill>
              </a:defRPr>
            </a:lvl9pPr>
          </a:lstStyle>
          <a:p/>
        </p:txBody>
      </p:sp>
      <p:sp>
        <p:nvSpPr>
          <p:cNvPr id="505" name="Google Shape;505;p21"/>
          <p:cNvSpPr txBox="1"/>
          <p:nvPr>
            <p:ph idx="1" type="subTitle"/>
          </p:nvPr>
        </p:nvSpPr>
        <p:spPr>
          <a:xfrm>
            <a:off x="1994100" y="3665925"/>
            <a:ext cx="5155800" cy="551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506" name="Google Shape;506;p21"/>
          <p:cNvGrpSpPr/>
          <p:nvPr/>
        </p:nvGrpSpPr>
        <p:grpSpPr>
          <a:xfrm>
            <a:off x="8669664" y="245588"/>
            <a:ext cx="228825" cy="228825"/>
            <a:chOff x="3023950" y="3689950"/>
            <a:chExt cx="316100" cy="316100"/>
          </a:xfrm>
        </p:grpSpPr>
        <p:sp>
          <p:nvSpPr>
            <p:cNvPr id="507" name="Google Shape;507;p21"/>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8" name="Google Shape;508;p21"/>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9" name="Google Shape;509;p21"/>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10" name="Google Shape;510;p21"/>
          <p:cNvGrpSpPr/>
          <p:nvPr/>
        </p:nvGrpSpPr>
        <p:grpSpPr>
          <a:xfrm>
            <a:off x="245739" y="245588"/>
            <a:ext cx="228825" cy="228825"/>
            <a:chOff x="3023950" y="3689950"/>
            <a:chExt cx="316100" cy="316100"/>
          </a:xfrm>
        </p:grpSpPr>
        <p:sp>
          <p:nvSpPr>
            <p:cNvPr id="511" name="Google Shape;511;p21"/>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21"/>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3" name="Google Shape;513;p21"/>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14" name="Google Shape;514;p21"/>
          <p:cNvGrpSpPr/>
          <p:nvPr/>
        </p:nvGrpSpPr>
        <p:grpSpPr>
          <a:xfrm>
            <a:off x="245752" y="4669065"/>
            <a:ext cx="228825" cy="228856"/>
            <a:chOff x="3023950" y="3689950"/>
            <a:chExt cx="316100" cy="316100"/>
          </a:xfrm>
        </p:grpSpPr>
        <p:sp>
          <p:nvSpPr>
            <p:cNvPr id="515" name="Google Shape;515;p21"/>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6" name="Google Shape;516;p21"/>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7" name="Google Shape;517;p21"/>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10_1">
    <p:spTree>
      <p:nvGrpSpPr>
        <p:cNvPr id="518" name="Shape 518"/>
        <p:cNvGrpSpPr/>
        <p:nvPr/>
      </p:nvGrpSpPr>
      <p:grpSpPr>
        <a:xfrm>
          <a:off x="0" y="0"/>
          <a:ext cx="0" cy="0"/>
          <a:chOff x="0" y="0"/>
          <a:chExt cx="0" cy="0"/>
        </a:xfrm>
      </p:grpSpPr>
      <p:sp>
        <p:nvSpPr>
          <p:cNvPr id="519" name="Google Shape;519;p22"/>
          <p:cNvSpPr txBox="1"/>
          <p:nvPr>
            <p:ph type="title"/>
          </p:nvPr>
        </p:nvSpPr>
        <p:spPr>
          <a:xfrm>
            <a:off x="720000" y="540000"/>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3500"/>
              <a:buNone/>
              <a:defRPr>
                <a:latin typeface="Source Code Pro Light"/>
                <a:ea typeface="Source Code Pro Light"/>
                <a:cs typeface="Source Code Pro Light"/>
                <a:sym typeface="Source Code Pro Light"/>
              </a:defRPr>
            </a:lvl2pPr>
            <a:lvl3pPr lvl="2" rtl="0">
              <a:spcBef>
                <a:spcPts val="0"/>
              </a:spcBef>
              <a:spcAft>
                <a:spcPts val="0"/>
              </a:spcAft>
              <a:buSzPts val="3500"/>
              <a:buNone/>
              <a:defRPr>
                <a:latin typeface="Source Code Pro Light"/>
                <a:ea typeface="Source Code Pro Light"/>
                <a:cs typeface="Source Code Pro Light"/>
                <a:sym typeface="Source Code Pro Light"/>
              </a:defRPr>
            </a:lvl3pPr>
            <a:lvl4pPr lvl="3" rtl="0">
              <a:spcBef>
                <a:spcPts val="0"/>
              </a:spcBef>
              <a:spcAft>
                <a:spcPts val="0"/>
              </a:spcAft>
              <a:buSzPts val="3500"/>
              <a:buNone/>
              <a:defRPr>
                <a:latin typeface="Source Code Pro Light"/>
                <a:ea typeface="Source Code Pro Light"/>
                <a:cs typeface="Source Code Pro Light"/>
                <a:sym typeface="Source Code Pro Light"/>
              </a:defRPr>
            </a:lvl4pPr>
            <a:lvl5pPr lvl="4" rtl="0">
              <a:spcBef>
                <a:spcPts val="0"/>
              </a:spcBef>
              <a:spcAft>
                <a:spcPts val="0"/>
              </a:spcAft>
              <a:buSzPts val="3500"/>
              <a:buNone/>
              <a:defRPr>
                <a:latin typeface="Source Code Pro Light"/>
                <a:ea typeface="Source Code Pro Light"/>
                <a:cs typeface="Source Code Pro Light"/>
                <a:sym typeface="Source Code Pro Light"/>
              </a:defRPr>
            </a:lvl5pPr>
            <a:lvl6pPr lvl="5" rtl="0">
              <a:spcBef>
                <a:spcPts val="0"/>
              </a:spcBef>
              <a:spcAft>
                <a:spcPts val="0"/>
              </a:spcAft>
              <a:buSzPts val="3500"/>
              <a:buNone/>
              <a:defRPr>
                <a:latin typeface="Source Code Pro Light"/>
                <a:ea typeface="Source Code Pro Light"/>
                <a:cs typeface="Source Code Pro Light"/>
                <a:sym typeface="Source Code Pro Light"/>
              </a:defRPr>
            </a:lvl6pPr>
            <a:lvl7pPr lvl="6" rtl="0">
              <a:spcBef>
                <a:spcPts val="0"/>
              </a:spcBef>
              <a:spcAft>
                <a:spcPts val="0"/>
              </a:spcAft>
              <a:buSzPts val="3500"/>
              <a:buNone/>
              <a:defRPr>
                <a:latin typeface="Source Code Pro Light"/>
                <a:ea typeface="Source Code Pro Light"/>
                <a:cs typeface="Source Code Pro Light"/>
                <a:sym typeface="Source Code Pro Light"/>
              </a:defRPr>
            </a:lvl7pPr>
            <a:lvl8pPr lvl="7" rtl="0">
              <a:spcBef>
                <a:spcPts val="0"/>
              </a:spcBef>
              <a:spcAft>
                <a:spcPts val="0"/>
              </a:spcAft>
              <a:buSzPts val="3500"/>
              <a:buNone/>
              <a:defRPr>
                <a:latin typeface="Source Code Pro Light"/>
                <a:ea typeface="Source Code Pro Light"/>
                <a:cs typeface="Source Code Pro Light"/>
                <a:sym typeface="Source Code Pro Light"/>
              </a:defRPr>
            </a:lvl8pPr>
            <a:lvl9pPr lvl="8" rtl="0">
              <a:spcBef>
                <a:spcPts val="0"/>
              </a:spcBef>
              <a:spcAft>
                <a:spcPts val="0"/>
              </a:spcAft>
              <a:buSzPts val="3500"/>
              <a:buNone/>
              <a:defRPr>
                <a:latin typeface="Source Code Pro Light"/>
                <a:ea typeface="Source Code Pro Light"/>
                <a:cs typeface="Source Code Pro Light"/>
                <a:sym typeface="Source Code Pro Light"/>
              </a:defRPr>
            </a:lvl9pPr>
          </a:lstStyle>
          <a:p/>
        </p:txBody>
      </p:sp>
      <p:grpSp>
        <p:nvGrpSpPr>
          <p:cNvPr id="520" name="Google Shape;520;p22"/>
          <p:cNvGrpSpPr/>
          <p:nvPr/>
        </p:nvGrpSpPr>
        <p:grpSpPr>
          <a:xfrm>
            <a:off x="8669664" y="245588"/>
            <a:ext cx="228825" cy="228825"/>
            <a:chOff x="3023950" y="3689950"/>
            <a:chExt cx="316100" cy="316100"/>
          </a:xfrm>
        </p:grpSpPr>
        <p:sp>
          <p:nvSpPr>
            <p:cNvPr id="521" name="Google Shape;521;p22"/>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2" name="Google Shape;522;p22"/>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3" name="Google Shape;523;p22"/>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24" name="Google Shape;524;p22"/>
          <p:cNvGrpSpPr/>
          <p:nvPr/>
        </p:nvGrpSpPr>
        <p:grpSpPr>
          <a:xfrm>
            <a:off x="8669427" y="4669065"/>
            <a:ext cx="228825" cy="228856"/>
            <a:chOff x="3023950" y="3689950"/>
            <a:chExt cx="316100" cy="316100"/>
          </a:xfrm>
        </p:grpSpPr>
        <p:sp>
          <p:nvSpPr>
            <p:cNvPr id="525" name="Google Shape;525;p22"/>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6" name="Google Shape;526;p22"/>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7" name="Google Shape;527;p22"/>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28" name="Google Shape;528;p22"/>
          <p:cNvGrpSpPr/>
          <p:nvPr/>
        </p:nvGrpSpPr>
        <p:grpSpPr>
          <a:xfrm>
            <a:off x="245739" y="245588"/>
            <a:ext cx="228825" cy="228825"/>
            <a:chOff x="3023950" y="3689950"/>
            <a:chExt cx="316100" cy="316100"/>
          </a:xfrm>
        </p:grpSpPr>
        <p:sp>
          <p:nvSpPr>
            <p:cNvPr id="529" name="Google Shape;529;p22"/>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0" name="Google Shape;530;p22"/>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1" name="Google Shape;531;p22"/>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32" name="Google Shape;532;p22"/>
          <p:cNvSpPr txBox="1"/>
          <p:nvPr>
            <p:ph idx="1" type="subTitle"/>
          </p:nvPr>
        </p:nvSpPr>
        <p:spPr>
          <a:xfrm>
            <a:off x="3905600" y="1733075"/>
            <a:ext cx="4518600" cy="23661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sz="1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10_1_1">
    <p:spTree>
      <p:nvGrpSpPr>
        <p:cNvPr id="533" name="Shape 533"/>
        <p:cNvGrpSpPr/>
        <p:nvPr/>
      </p:nvGrpSpPr>
      <p:grpSpPr>
        <a:xfrm>
          <a:off x="0" y="0"/>
          <a:ext cx="0" cy="0"/>
          <a:chOff x="0" y="0"/>
          <a:chExt cx="0" cy="0"/>
        </a:xfrm>
      </p:grpSpPr>
      <p:sp>
        <p:nvSpPr>
          <p:cNvPr id="534" name="Google Shape;534;p23"/>
          <p:cNvSpPr txBox="1"/>
          <p:nvPr>
            <p:ph type="title"/>
          </p:nvPr>
        </p:nvSpPr>
        <p:spPr>
          <a:xfrm>
            <a:off x="937525" y="1458300"/>
            <a:ext cx="3634500" cy="1057800"/>
          </a:xfrm>
          <a:prstGeom prst="rect">
            <a:avLst/>
          </a:prstGeom>
        </p:spPr>
        <p:txBody>
          <a:bodyPr anchorCtr="0" anchor="t" bIns="91425" lIns="91425" spcFirstLastPara="1" rIns="91425" wrap="square" tIns="91425">
            <a:noAutofit/>
          </a:bodyPr>
          <a:lstStyle>
            <a:lvl1pPr lvl="0" rtl="0" algn="r">
              <a:spcBef>
                <a:spcPts val="0"/>
              </a:spcBef>
              <a:spcAft>
                <a:spcPts val="0"/>
              </a:spcAft>
              <a:buSzPts val="3500"/>
              <a:buNone/>
              <a:defRPr sz="3600"/>
            </a:lvl1pPr>
            <a:lvl2pPr lvl="1" rtl="0">
              <a:spcBef>
                <a:spcPts val="0"/>
              </a:spcBef>
              <a:spcAft>
                <a:spcPts val="0"/>
              </a:spcAft>
              <a:buSzPts val="3500"/>
              <a:buNone/>
              <a:defRPr>
                <a:latin typeface="Source Code Pro Light"/>
                <a:ea typeface="Source Code Pro Light"/>
                <a:cs typeface="Source Code Pro Light"/>
                <a:sym typeface="Source Code Pro Light"/>
              </a:defRPr>
            </a:lvl2pPr>
            <a:lvl3pPr lvl="2" rtl="0">
              <a:spcBef>
                <a:spcPts val="0"/>
              </a:spcBef>
              <a:spcAft>
                <a:spcPts val="0"/>
              </a:spcAft>
              <a:buSzPts val="3500"/>
              <a:buNone/>
              <a:defRPr>
                <a:latin typeface="Source Code Pro Light"/>
                <a:ea typeface="Source Code Pro Light"/>
                <a:cs typeface="Source Code Pro Light"/>
                <a:sym typeface="Source Code Pro Light"/>
              </a:defRPr>
            </a:lvl3pPr>
            <a:lvl4pPr lvl="3" rtl="0">
              <a:spcBef>
                <a:spcPts val="0"/>
              </a:spcBef>
              <a:spcAft>
                <a:spcPts val="0"/>
              </a:spcAft>
              <a:buSzPts val="3500"/>
              <a:buNone/>
              <a:defRPr>
                <a:latin typeface="Source Code Pro Light"/>
                <a:ea typeface="Source Code Pro Light"/>
                <a:cs typeface="Source Code Pro Light"/>
                <a:sym typeface="Source Code Pro Light"/>
              </a:defRPr>
            </a:lvl4pPr>
            <a:lvl5pPr lvl="4" rtl="0">
              <a:spcBef>
                <a:spcPts val="0"/>
              </a:spcBef>
              <a:spcAft>
                <a:spcPts val="0"/>
              </a:spcAft>
              <a:buSzPts val="3500"/>
              <a:buNone/>
              <a:defRPr>
                <a:latin typeface="Source Code Pro Light"/>
                <a:ea typeface="Source Code Pro Light"/>
                <a:cs typeface="Source Code Pro Light"/>
                <a:sym typeface="Source Code Pro Light"/>
              </a:defRPr>
            </a:lvl5pPr>
            <a:lvl6pPr lvl="5" rtl="0">
              <a:spcBef>
                <a:spcPts val="0"/>
              </a:spcBef>
              <a:spcAft>
                <a:spcPts val="0"/>
              </a:spcAft>
              <a:buSzPts val="3500"/>
              <a:buNone/>
              <a:defRPr>
                <a:latin typeface="Source Code Pro Light"/>
                <a:ea typeface="Source Code Pro Light"/>
                <a:cs typeface="Source Code Pro Light"/>
                <a:sym typeface="Source Code Pro Light"/>
              </a:defRPr>
            </a:lvl6pPr>
            <a:lvl7pPr lvl="6" rtl="0">
              <a:spcBef>
                <a:spcPts val="0"/>
              </a:spcBef>
              <a:spcAft>
                <a:spcPts val="0"/>
              </a:spcAft>
              <a:buSzPts val="3500"/>
              <a:buNone/>
              <a:defRPr>
                <a:latin typeface="Source Code Pro Light"/>
                <a:ea typeface="Source Code Pro Light"/>
                <a:cs typeface="Source Code Pro Light"/>
                <a:sym typeface="Source Code Pro Light"/>
              </a:defRPr>
            </a:lvl7pPr>
            <a:lvl8pPr lvl="7" rtl="0">
              <a:spcBef>
                <a:spcPts val="0"/>
              </a:spcBef>
              <a:spcAft>
                <a:spcPts val="0"/>
              </a:spcAft>
              <a:buSzPts val="3500"/>
              <a:buNone/>
              <a:defRPr>
                <a:latin typeface="Source Code Pro Light"/>
                <a:ea typeface="Source Code Pro Light"/>
                <a:cs typeface="Source Code Pro Light"/>
                <a:sym typeface="Source Code Pro Light"/>
              </a:defRPr>
            </a:lvl8pPr>
            <a:lvl9pPr lvl="8" rtl="0">
              <a:spcBef>
                <a:spcPts val="0"/>
              </a:spcBef>
              <a:spcAft>
                <a:spcPts val="0"/>
              </a:spcAft>
              <a:buSzPts val="3500"/>
              <a:buNone/>
              <a:defRPr>
                <a:latin typeface="Source Code Pro Light"/>
                <a:ea typeface="Source Code Pro Light"/>
                <a:cs typeface="Source Code Pro Light"/>
                <a:sym typeface="Source Code Pro Light"/>
              </a:defRPr>
            </a:lvl9pPr>
          </a:lstStyle>
          <a:p/>
        </p:txBody>
      </p:sp>
      <p:sp>
        <p:nvSpPr>
          <p:cNvPr id="535" name="Google Shape;535;p23"/>
          <p:cNvSpPr txBox="1"/>
          <p:nvPr>
            <p:ph idx="1" type="subTitle"/>
          </p:nvPr>
        </p:nvSpPr>
        <p:spPr>
          <a:xfrm>
            <a:off x="1341300" y="2895575"/>
            <a:ext cx="3230700" cy="965400"/>
          </a:xfrm>
          <a:prstGeom prst="rect">
            <a:avLst/>
          </a:prstGeom>
        </p:spPr>
        <p:txBody>
          <a:bodyPr anchorCtr="0" anchor="t" bIns="91425" lIns="91425" spcFirstLastPara="1" rIns="91425" wrap="square" tIns="91425">
            <a:noAutofit/>
          </a:bodyPr>
          <a:lstStyle>
            <a:lvl1pPr lvl="0" algn="r">
              <a:spcBef>
                <a:spcPts val="0"/>
              </a:spcBef>
              <a:spcAft>
                <a:spcPts val="0"/>
              </a:spcAft>
              <a:buSzPts val="1400"/>
              <a:buNone/>
              <a:defRPr sz="1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grpSp>
        <p:nvGrpSpPr>
          <p:cNvPr id="536" name="Google Shape;536;p23"/>
          <p:cNvGrpSpPr/>
          <p:nvPr/>
        </p:nvGrpSpPr>
        <p:grpSpPr>
          <a:xfrm>
            <a:off x="245739" y="245588"/>
            <a:ext cx="228825" cy="228825"/>
            <a:chOff x="3023950" y="3689950"/>
            <a:chExt cx="316100" cy="316100"/>
          </a:xfrm>
        </p:grpSpPr>
        <p:sp>
          <p:nvSpPr>
            <p:cNvPr id="537" name="Google Shape;537;p23"/>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8" name="Google Shape;538;p23"/>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p23"/>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40" name="Google Shape;540;p23"/>
          <p:cNvGrpSpPr/>
          <p:nvPr/>
        </p:nvGrpSpPr>
        <p:grpSpPr>
          <a:xfrm>
            <a:off x="245752" y="4669065"/>
            <a:ext cx="228825" cy="228856"/>
            <a:chOff x="3023950" y="3689950"/>
            <a:chExt cx="316100" cy="316100"/>
          </a:xfrm>
        </p:grpSpPr>
        <p:sp>
          <p:nvSpPr>
            <p:cNvPr id="541" name="Google Shape;541;p23"/>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2" name="Google Shape;542;p23"/>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3" name="Google Shape;543;p23"/>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44" name="Google Shape;544;p23"/>
          <p:cNvGrpSpPr/>
          <p:nvPr/>
        </p:nvGrpSpPr>
        <p:grpSpPr>
          <a:xfrm>
            <a:off x="8669664" y="2457338"/>
            <a:ext cx="228825" cy="228825"/>
            <a:chOff x="3023950" y="3689950"/>
            <a:chExt cx="316100" cy="316100"/>
          </a:xfrm>
        </p:grpSpPr>
        <p:sp>
          <p:nvSpPr>
            <p:cNvPr id="545" name="Google Shape;545;p23"/>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6" name="Google Shape;546;p23"/>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7" name="Google Shape;547;p23"/>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4">
  <p:cSld name="CUSTOM_10_1_1_1">
    <p:spTree>
      <p:nvGrpSpPr>
        <p:cNvPr id="548" name="Shape 548"/>
        <p:cNvGrpSpPr/>
        <p:nvPr/>
      </p:nvGrpSpPr>
      <p:grpSpPr>
        <a:xfrm>
          <a:off x="0" y="0"/>
          <a:ext cx="0" cy="0"/>
          <a:chOff x="0" y="0"/>
          <a:chExt cx="0" cy="0"/>
        </a:xfrm>
      </p:grpSpPr>
      <p:sp>
        <p:nvSpPr>
          <p:cNvPr id="549" name="Google Shape;549;p24"/>
          <p:cNvSpPr txBox="1"/>
          <p:nvPr>
            <p:ph type="title"/>
          </p:nvPr>
        </p:nvSpPr>
        <p:spPr>
          <a:xfrm>
            <a:off x="937525" y="1695450"/>
            <a:ext cx="3429000" cy="635100"/>
          </a:xfrm>
          <a:prstGeom prst="rect">
            <a:avLst/>
          </a:prstGeom>
        </p:spPr>
        <p:txBody>
          <a:bodyPr anchorCtr="0" anchor="t" bIns="91425" lIns="91425" spcFirstLastPara="1" rIns="91425" wrap="square" tIns="91425">
            <a:noAutofit/>
          </a:bodyPr>
          <a:lstStyle>
            <a:lvl1pPr lvl="0" rtl="0" algn="r">
              <a:spcBef>
                <a:spcPts val="0"/>
              </a:spcBef>
              <a:spcAft>
                <a:spcPts val="0"/>
              </a:spcAft>
              <a:buSzPts val="3500"/>
              <a:buNone/>
              <a:defRPr sz="3600"/>
            </a:lvl1pPr>
            <a:lvl2pPr lvl="1" rtl="0">
              <a:spcBef>
                <a:spcPts val="0"/>
              </a:spcBef>
              <a:spcAft>
                <a:spcPts val="0"/>
              </a:spcAft>
              <a:buSzPts val="3500"/>
              <a:buNone/>
              <a:defRPr>
                <a:latin typeface="Source Code Pro Light"/>
                <a:ea typeface="Source Code Pro Light"/>
                <a:cs typeface="Source Code Pro Light"/>
                <a:sym typeface="Source Code Pro Light"/>
              </a:defRPr>
            </a:lvl2pPr>
            <a:lvl3pPr lvl="2" rtl="0">
              <a:spcBef>
                <a:spcPts val="0"/>
              </a:spcBef>
              <a:spcAft>
                <a:spcPts val="0"/>
              </a:spcAft>
              <a:buSzPts val="3500"/>
              <a:buNone/>
              <a:defRPr>
                <a:latin typeface="Source Code Pro Light"/>
                <a:ea typeface="Source Code Pro Light"/>
                <a:cs typeface="Source Code Pro Light"/>
                <a:sym typeface="Source Code Pro Light"/>
              </a:defRPr>
            </a:lvl3pPr>
            <a:lvl4pPr lvl="3" rtl="0">
              <a:spcBef>
                <a:spcPts val="0"/>
              </a:spcBef>
              <a:spcAft>
                <a:spcPts val="0"/>
              </a:spcAft>
              <a:buSzPts val="3500"/>
              <a:buNone/>
              <a:defRPr>
                <a:latin typeface="Source Code Pro Light"/>
                <a:ea typeface="Source Code Pro Light"/>
                <a:cs typeface="Source Code Pro Light"/>
                <a:sym typeface="Source Code Pro Light"/>
              </a:defRPr>
            </a:lvl4pPr>
            <a:lvl5pPr lvl="4" rtl="0">
              <a:spcBef>
                <a:spcPts val="0"/>
              </a:spcBef>
              <a:spcAft>
                <a:spcPts val="0"/>
              </a:spcAft>
              <a:buSzPts val="3500"/>
              <a:buNone/>
              <a:defRPr>
                <a:latin typeface="Source Code Pro Light"/>
                <a:ea typeface="Source Code Pro Light"/>
                <a:cs typeface="Source Code Pro Light"/>
                <a:sym typeface="Source Code Pro Light"/>
              </a:defRPr>
            </a:lvl5pPr>
            <a:lvl6pPr lvl="5" rtl="0">
              <a:spcBef>
                <a:spcPts val="0"/>
              </a:spcBef>
              <a:spcAft>
                <a:spcPts val="0"/>
              </a:spcAft>
              <a:buSzPts val="3500"/>
              <a:buNone/>
              <a:defRPr>
                <a:latin typeface="Source Code Pro Light"/>
                <a:ea typeface="Source Code Pro Light"/>
                <a:cs typeface="Source Code Pro Light"/>
                <a:sym typeface="Source Code Pro Light"/>
              </a:defRPr>
            </a:lvl6pPr>
            <a:lvl7pPr lvl="6" rtl="0">
              <a:spcBef>
                <a:spcPts val="0"/>
              </a:spcBef>
              <a:spcAft>
                <a:spcPts val="0"/>
              </a:spcAft>
              <a:buSzPts val="3500"/>
              <a:buNone/>
              <a:defRPr>
                <a:latin typeface="Source Code Pro Light"/>
                <a:ea typeface="Source Code Pro Light"/>
                <a:cs typeface="Source Code Pro Light"/>
                <a:sym typeface="Source Code Pro Light"/>
              </a:defRPr>
            </a:lvl7pPr>
            <a:lvl8pPr lvl="7" rtl="0">
              <a:spcBef>
                <a:spcPts val="0"/>
              </a:spcBef>
              <a:spcAft>
                <a:spcPts val="0"/>
              </a:spcAft>
              <a:buSzPts val="3500"/>
              <a:buNone/>
              <a:defRPr>
                <a:latin typeface="Source Code Pro Light"/>
                <a:ea typeface="Source Code Pro Light"/>
                <a:cs typeface="Source Code Pro Light"/>
                <a:sym typeface="Source Code Pro Light"/>
              </a:defRPr>
            </a:lvl8pPr>
            <a:lvl9pPr lvl="8" rtl="0">
              <a:spcBef>
                <a:spcPts val="0"/>
              </a:spcBef>
              <a:spcAft>
                <a:spcPts val="0"/>
              </a:spcAft>
              <a:buSzPts val="3500"/>
              <a:buNone/>
              <a:defRPr>
                <a:latin typeface="Source Code Pro Light"/>
                <a:ea typeface="Source Code Pro Light"/>
                <a:cs typeface="Source Code Pro Light"/>
                <a:sym typeface="Source Code Pro Light"/>
              </a:defRPr>
            </a:lvl9pPr>
          </a:lstStyle>
          <a:p/>
        </p:txBody>
      </p:sp>
      <p:sp>
        <p:nvSpPr>
          <p:cNvPr id="550" name="Google Shape;550;p24"/>
          <p:cNvSpPr txBox="1"/>
          <p:nvPr>
            <p:ph idx="1" type="subTitle"/>
          </p:nvPr>
        </p:nvSpPr>
        <p:spPr>
          <a:xfrm>
            <a:off x="720000" y="2535750"/>
            <a:ext cx="3678600" cy="935100"/>
          </a:xfrm>
          <a:prstGeom prst="rect">
            <a:avLst/>
          </a:prstGeom>
        </p:spPr>
        <p:txBody>
          <a:bodyPr anchorCtr="0" anchor="t" bIns="91425" lIns="91425" spcFirstLastPara="1" rIns="91425" wrap="square" tIns="91425">
            <a:noAutofit/>
          </a:bodyPr>
          <a:lstStyle>
            <a:lvl1pPr lvl="0" rtl="0" algn="r">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grpSp>
        <p:nvGrpSpPr>
          <p:cNvPr id="551" name="Google Shape;551;p24"/>
          <p:cNvGrpSpPr/>
          <p:nvPr/>
        </p:nvGrpSpPr>
        <p:grpSpPr>
          <a:xfrm>
            <a:off x="4672726" y="1652797"/>
            <a:ext cx="4108323" cy="3132999"/>
            <a:chOff x="5614975" y="2571738"/>
            <a:chExt cx="2725075" cy="2078413"/>
          </a:xfrm>
        </p:grpSpPr>
        <p:grpSp>
          <p:nvGrpSpPr>
            <p:cNvPr id="552" name="Google Shape;552;p24"/>
            <p:cNvGrpSpPr/>
            <p:nvPr/>
          </p:nvGrpSpPr>
          <p:grpSpPr>
            <a:xfrm>
              <a:off x="8301900" y="2571738"/>
              <a:ext cx="38150" cy="1997125"/>
              <a:chOff x="8301900" y="2571738"/>
              <a:chExt cx="38150" cy="1997125"/>
            </a:xfrm>
          </p:grpSpPr>
          <p:sp>
            <p:nvSpPr>
              <p:cNvPr id="553" name="Google Shape;553;p24"/>
              <p:cNvSpPr/>
              <p:nvPr/>
            </p:nvSpPr>
            <p:spPr>
              <a:xfrm>
                <a:off x="8305713" y="2571738"/>
                <a:ext cx="17350" cy="23600"/>
              </a:xfrm>
              <a:custGeom>
                <a:rect b="b" l="l" r="r" t="t"/>
                <a:pathLst>
                  <a:path extrusionOk="0" h="944" w="694">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4" name="Google Shape;554;p24"/>
              <p:cNvSpPr/>
              <p:nvPr/>
            </p:nvSpPr>
            <p:spPr>
              <a:xfrm>
                <a:off x="8302600" y="2966313"/>
                <a:ext cx="17350" cy="23600"/>
              </a:xfrm>
              <a:custGeom>
                <a:rect b="b" l="l" r="r" t="t"/>
                <a:pathLst>
                  <a:path extrusionOk="0" h="944" w="694">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5" name="Google Shape;555;p24"/>
              <p:cNvSpPr/>
              <p:nvPr/>
            </p:nvSpPr>
            <p:spPr>
              <a:xfrm>
                <a:off x="8302250" y="3360888"/>
                <a:ext cx="17350" cy="23600"/>
              </a:xfrm>
              <a:custGeom>
                <a:rect b="b" l="l" r="r" t="t"/>
                <a:pathLst>
                  <a:path extrusionOk="0" h="944" w="694">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6" name="Google Shape;556;p24"/>
              <p:cNvSpPr/>
              <p:nvPr/>
            </p:nvSpPr>
            <p:spPr>
              <a:xfrm>
                <a:off x="8301900" y="3755463"/>
                <a:ext cx="17350" cy="23575"/>
              </a:xfrm>
              <a:custGeom>
                <a:rect b="b" l="l" r="r" t="t"/>
                <a:pathLst>
                  <a:path extrusionOk="0" h="943" w="694">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7" name="Google Shape;557;p24"/>
              <p:cNvSpPr/>
              <p:nvPr/>
            </p:nvSpPr>
            <p:spPr>
              <a:xfrm>
                <a:off x="8302600" y="4150013"/>
                <a:ext cx="17350" cy="24275"/>
              </a:xfrm>
              <a:custGeom>
                <a:rect b="b" l="l" r="r" t="t"/>
                <a:pathLst>
                  <a:path extrusionOk="0" h="971" w="694">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8" name="Google Shape;558;p24"/>
              <p:cNvSpPr/>
              <p:nvPr/>
            </p:nvSpPr>
            <p:spPr>
              <a:xfrm>
                <a:off x="8301900" y="4545263"/>
                <a:ext cx="17350" cy="23600"/>
              </a:xfrm>
              <a:custGeom>
                <a:rect b="b" l="l" r="r" t="t"/>
                <a:pathLst>
                  <a:path extrusionOk="0" h="944" w="694">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9" name="Google Shape;559;p24"/>
              <p:cNvSpPr/>
              <p:nvPr/>
            </p:nvSpPr>
            <p:spPr>
              <a:xfrm>
                <a:off x="8325813" y="2571738"/>
                <a:ext cx="10425" cy="22900"/>
              </a:xfrm>
              <a:custGeom>
                <a:rect b="b" l="l" r="r" t="t"/>
                <a:pathLst>
                  <a:path extrusionOk="0" h="916" w="417">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0" name="Google Shape;560;p24"/>
              <p:cNvSpPr/>
              <p:nvPr/>
            </p:nvSpPr>
            <p:spPr>
              <a:xfrm>
                <a:off x="8323400" y="2966303"/>
                <a:ext cx="15950" cy="22900"/>
              </a:xfrm>
              <a:custGeom>
                <a:rect b="b" l="l" r="r" t="t"/>
                <a:pathLst>
                  <a:path extrusionOk="0" h="916" w="638">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1" name="Google Shape;561;p24"/>
              <p:cNvSpPr/>
              <p:nvPr/>
            </p:nvSpPr>
            <p:spPr>
              <a:xfrm>
                <a:off x="8323050" y="3360868"/>
                <a:ext cx="16650" cy="23600"/>
              </a:xfrm>
              <a:custGeom>
                <a:rect b="b" l="l" r="r" t="t"/>
                <a:pathLst>
                  <a:path extrusionOk="0" h="944" w="666">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2" name="Google Shape;562;p24"/>
              <p:cNvSpPr/>
              <p:nvPr/>
            </p:nvSpPr>
            <p:spPr>
              <a:xfrm>
                <a:off x="8322000" y="3756132"/>
                <a:ext cx="18050" cy="22900"/>
              </a:xfrm>
              <a:custGeom>
                <a:rect b="b" l="l" r="r" t="t"/>
                <a:pathLst>
                  <a:path extrusionOk="0" h="916" w="722">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3" name="Google Shape;563;p24"/>
              <p:cNvSpPr/>
              <p:nvPr/>
            </p:nvSpPr>
            <p:spPr>
              <a:xfrm>
                <a:off x="8323400" y="4150698"/>
                <a:ext cx="15950" cy="23600"/>
              </a:xfrm>
              <a:custGeom>
                <a:rect b="b" l="l" r="r" t="t"/>
                <a:pathLst>
                  <a:path extrusionOk="0" h="944" w="638">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4" name="Google Shape;564;p24"/>
              <p:cNvSpPr/>
              <p:nvPr/>
            </p:nvSpPr>
            <p:spPr>
              <a:xfrm>
                <a:off x="8322700" y="4545963"/>
                <a:ext cx="16650" cy="22900"/>
              </a:xfrm>
              <a:custGeom>
                <a:rect b="b" l="l" r="r" t="t"/>
                <a:pathLst>
                  <a:path extrusionOk="0" h="916" w="666">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65" name="Google Shape;565;p24"/>
            <p:cNvGrpSpPr/>
            <p:nvPr/>
          </p:nvGrpSpPr>
          <p:grpSpPr>
            <a:xfrm>
              <a:off x="5614975" y="4609225"/>
              <a:ext cx="2597125" cy="40925"/>
              <a:chOff x="5614975" y="4609225"/>
              <a:chExt cx="2597125" cy="40925"/>
            </a:xfrm>
          </p:grpSpPr>
          <p:sp>
            <p:nvSpPr>
              <p:cNvPr id="566" name="Google Shape;566;p24"/>
              <p:cNvSpPr/>
              <p:nvPr/>
            </p:nvSpPr>
            <p:spPr>
              <a:xfrm>
                <a:off x="5614975" y="4632100"/>
                <a:ext cx="24974" cy="18050"/>
              </a:xfrm>
              <a:custGeom>
                <a:rect b="b" l="l" r="r" t="t"/>
                <a:pathLst>
                  <a:path extrusionOk="0" h="722" w="1027">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7" name="Google Shape;567;p24"/>
              <p:cNvSpPr/>
              <p:nvPr/>
            </p:nvSpPr>
            <p:spPr>
              <a:xfrm>
                <a:off x="5615656" y="4617525"/>
                <a:ext cx="23612" cy="11125"/>
              </a:xfrm>
              <a:custGeom>
                <a:rect b="b" l="l" r="r" t="t"/>
                <a:pathLst>
                  <a:path extrusionOk="0" h="445" w="971">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8" name="Google Shape;568;p24"/>
              <p:cNvSpPr/>
              <p:nvPr/>
            </p:nvSpPr>
            <p:spPr>
              <a:xfrm>
                <a:off x="6128984" y="4632100"/>
                <a:ext cx="25675" cy="18050"/>
              </a:xfrm>
              <a:custGeom>
                <a:rect b="b" l="l" r="r" t="t"/>
                <a:pathLst>
                  <a:path extrusionOk="0" h="722" w="1027">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9" name="Google Shape;569;p24"/>
              <p:cNvSpPr/>
              <p:nvPr/>
            </p:nvSpPr>
            <p:spPr>
              <a:xfrm>
                <a:off x="6128575" y="4611300"/>
                <a:ext cx="25675" cy="17350"/>
              </a:xfrm>
              <a:custGeom>
                <a:rect b="b" l="l" r="r" t="t"/>
                <a:pathLst>
                  <a:path extrusionOk="0" h="694" w="1027">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0" name="Google Shape;570;p24"/>
              <p:cNvSpPr/>
              <p:nvPr/>
            </p:nvSpPr>
            <p:spPr>
              <a:xfrm>
                <a:off x="6643694" y="4632100"/>
                <a:ext cx="24975" cy="18050"/>
              </a:xfrm>
              <a:custGeom>
                <a:rect b="b" l="l" r="r" t="t"/>
                <a:pathLst>
                  <a:path extrusionOk="0" h="722" w="999">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1" name="Google Shape;571;p24"/>
              <p:cNvSpPr/>
              <p:nvPr/>
            </p:nvSpPr>
            <p:spPr>
              <a:xfrm>
                <a:off x="6643556" y="4611300"/>
                <a:ext cx="24975" cy="17350"/>
              </a:xfrm>
              <a:custGeom>
                <a:rect b="b" l="l" r="r" t="t"/>
                <a:pathLst>
                  <a:path extrusionOk="0" h="694" w="999">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2" name="Google Shape;572;p24"/>
              <p:cNvSpPr/>
              <p:nvPr/>
            </p:nvSpPr>
            <p:spPr>
              <a:xfrm>
                <a:off x="7157705" y="4632100"/>
                <a:ext cx="24975" cy="18050"/>
              </a:xfrm>
              <a:custGeom>
                <a:rect b="b" l="l" r="r" t="t"/>
                <a:pathLst>
                  <a:path extrusionOk="0" h="722" w="999">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3" name="Google Shape;573;p24"/>
              <p:cNvSpPr/>
              <p:nvPr/>
            </p:nvSpPr>
            <p:spPr>
              <a:xfrm>
                <a:off x="7157837" y="4609225"/>
                <a:ext cx="24975" cy="19425"/>
              </a:xfrm>
              <a:custGeom>
                <a:rect b="b" l="l" r="r" t="t"/>
                <a:pathLst>
                  <a:path extrusionOk="0" h="777" w="999">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4" name="Google Shape;574;p24"/>
              <p:cNvSpPr/>
              <p:nvPr/>
            </p:nvSpPr>
            <p:spPr>
              <a:xfrm>
                <a:off x="7671715" y="4632100"/>
                <a:ext cx="25675" cy="18050"/>
              </a:xfrm>
              <a:custGeom>
                <a:rect b="b" l="l" r="r" t="t"/>
                <a:pathLst>
                  <a:path extrusionOk="0" h="722" w="1027">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5" name="Google Shape;575;p24"/>
              <p:cNvSpPr/>
              <p:nvPr/>
            </p:nvSpPr>
            <p:spPr>
              <a:xfrm>
                <a:off x="7672119" y="4611300"/>
                <a:ext cx="25675" cy="17350"/>
              </a:xfrm>
              <a:custGeom>
                <a:rect b="b" l="l" r="r" t="t"/>
                <a:pathLst>
                  <a:path extrusionOk="0" h="694" w="1027">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6" name="Google Shape;576;p24"/>
              <p:cNvSpPr/>
              <p:nvPr/>
            </p:nvSpPr>
            <p:spPr>
              <a:xfrm>
                <a:off x="8186425" y="4632100"/>
                <a:ext cx="25675" cy="18050"/>
              </a:xfrm>
              <a:custGeom>
                <a:rect b="b" l="l" r="r" t="t"/>
                <a:pathLst>
                  <a:path extrusionOk="0" h="722" w="1027">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7" name="Google Shape;577;p24"/>
              <p:cNvSpPr/>
              <p:nvPr/>
            </p:nvSpPr>
            <p:spPr>
              <a:xfrm>
                <a:off x="8187100" y="4610600"/>
                <a:ext cx="25000" cy="18050"/>
              </a:xfrm>
              <a:custGeom>
                <a:rect b="b" l="l" r="r" t="t"/>
                <a:pathLst>
                  <a:path extrusionOk="0" h="722" w="100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578" name="Google Shape;578;p24"/>
          <p:cNvGrpSpPr/>
          <p:nvPr/>
        </p:nvGrpSpPr>
        <p:grpSpPr>
          <a:xfrm>
            <a:off x="245739" y="245588"/>
            <a:ext cx="228825" cy="228825"/>
            <a:chOff x="3023950" y="3689950"/>
            <a:chExt cx="316100" cy="316100"/>
          </a:xfrm>
        </p:grpSpPr>
        <p:sp>
          <p:nvSpPr>
            <p:cNvPr id="579" name="Google Shape;579;p24"/>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0" name="Google Shape;580;p24"/>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1" name="Google Shape;581;p24"/>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82" name="Google Shape;582;p24"/>
          <p:cNvGrpSpPr/>
          <p:nvPr/>
        </p:nvGrpSpPr>
        <p:grpSpPr>
          <a:xfrm>
            <a:off x="245752" y="4669065"/>
            <a:ext cx="228825" cy="228856"/>
            <a:chOff x="3023950" y="3689950"/>
            <a:chExt cx="316100" cy="316100"/>
          </a:xfrm>
        </p:grpSpPr>
        <p:sp>
          <p:nvSpPr>
            <p:cNvPr id="583" name="Google Shape;583;p24"/>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4" name="Google Shape;584;p24"/>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5" name="Google Shape;585;p24"/>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5">
  <p:cSld name="CUSTOM_10_1_1_1_1">
    <p:spTree>
      <p:nvGrpSpPr>
        <p:cNvPr id="586" name="Shape 586"/>
        <p:cNvGrpSpPr/>
        <p:nvPr/>
      </p:nvGrpSpPr>
      <p:grpSpPr>
        <a:xfrm>
          <a:off x="0" y="0"/>
          <a:ext cx="0" cy="0"/>
          <a:chOff x="0" y="0"/>
          <a:chExt cx="0" cy="0"/>
        </a:xfrm>
      </p:grpSpPr>
      <p:sp>
        <p:nvSpPr>
          <p:cNvPr id="587" name="Google Shape;587;p25"/>
          <p:cNvSpPr txBox="1"/>
          <p:nvPr>
            <p:ph type="title"/>
          </p:nvPr>
        </p:nvSpPr>
        <p:spPr>
          <a:xfrm>
            <a:off x="4745400" y="1695450"/>
            <a:ext cx="3429000" cy="635100"/>
          </a:xfrm>
          <a:prstGeom prst="rect">
            <a:avLst/>
          </a:prstGeom>
        </p:spPr>
        <p:txBody>
          <a:bodyPr anchorCtr="0" anchor="t" bIns="91425" lIns="91425" spcFirstLastPara="1" rIns="91425" wrap="square" tIns="91425">
            <a:noAutofit/>
          </a:bodyPr>
          <a:lstStyle>
            <a:lvl1pPr lvl="0" rtl="0">
              <a:spcBef>
                <a:spcPts val="0"/>
              </a:spcBef>
              <a:spcAft>
                <a:spcPts val="0"/>
              </a:spcAft>
              <a:buSzPts val="3500"/>
              <a:buNone/>
              <a:defRPr sz="3600"/>
            </a:lvl1pPr>
            <a:lvl2pPr lvl="1" rtl="0">
              <a:spcBef>
                <a:spcPts val="0"/>
              </a:spcBef>
              <a:spcAft>
                <a:spcPts val="0"/>
              </a:spcAft>
              <a:buSzPts val="3500"/>
              <a:buNone/>
              <a:defRPr>
                <a:latin typeface="Source Code Pro Light"/>
                <a:ea typeface="Source Code Pro Light"/>
                <a:cs typeface="Source Code Pro Light"/>
                <a:sym typeface="Source Code Pro Light"/>
              </a:defRPr>
            </a:lvl2pPr>
            <a:lvl3pPr lvl="2" rtl="0">
              <a:spcBef>
                <a:spcPts val="0"/>
              </a:spcBef>
              <a:spcAft>
                <a:spcPts val="0"/>
              </a:spcAft>
              <a:buSzPts val="3500"/>
              <a:buNone/>
              <a:defRPr>
                <a:latin typeface="Source Code Pro Light"/>
                <a:ea typeface="Source Code Pro Light"/>
                <a:cs typeface="Source Code Pro Light"/>
                <a:sym typeface="Source Code Pro Light"/>
              </a:defRPr>
            </a:lvl3pPr>
            <a:lvl4pPr lvl="3" rtl="0">
              <a:spcBef>
                <a:spcPts val="0"/>
              </a:spcBef>
              <a:spcAft>
                <a:spcPts val="0"/>
              </a:spcAft>
              <a:buSzPts val="3500"/>
              <a:buNone/>
              <a:defRPr>
                <a:latin typeface="Source Code Pro Light"/>
                <a:ea typeface="Source Code Pro Light"/>
                <a:cs typeface="Source Code Pro Light"/>
                <a:sym typeface="Source Code Pro Light"/>
              </a:defRPr>
            </a:lvl4pPr>
            <a:lvl5pPr lvl="4" rtl="0">
              <a:spcBef>
                <a:spcPts val="0"/>
              </a:spcBef>
              <a:spcAft>
                <a:spcPts val="0"/>
              </a:spcAft>
              <a:buSzPts val="3500"/>
              <a:buNone/>
              <a:defRPr>
                <a:latin typeface="Source Code Pro Light"/>
                <a:ea typeface="Source Code Pro Light"/>
                <a:cs typeface="Source Code Pro Light"/>
                <a:sym typeface="Source Code Pro Light"/>
              </a:defRPr>
            </a:lvl5pPr>
            <a:lvl6pPr lvl="5" rtl="0">
              <a:spcBef>
                <a:spcPts val="0"/>
              </a:spcBef>
              <a:spcAft>
                <a:spcPts val="0"/>
              </a:spcAft>
              <a:buSzPts val="3500"/>
              <a:buNone/>
              <a:defRPr>
                <a:latin typeface="Source Code Pro Light"/>
                <a:ea typeface="Source Code Pro Light"/>
                <a:cs typeface="Source Code Pro Light"/>
                <a:sym typeface="Source Code Pro Light"/>
              </a:defRPr>
            </a:lvl6pPr>
            <a:lvl7pPr lvl="6" rtl="0">
              <a:spcBef>
                <a:spcPts val="0"/>
              </a:spcBef>
              <a:spcAft>
                <a:spcPts val="0"/>
              </a:spcAft>
              <a:buSzPts val="3500"/>
              <a:buNone/>
              <a:defRPr>
                <a:latin typeface="Source Code Pro Light"/>
                <a:ea typeface="Source Code Pro Light"/>
                <a:cs typeface="Source Code Pro Light"/>
                <a:sym typeface="Source Code Pro Light"/>
              </a:defRPr>
            </a:lvl7pPr>
            <a:lvl8pPr lvl="7" rtl="0">
              <a:spcBef>
                <a:spcPts val="0"/>
              </a:spcBef>
              <a:spcAft>
                <a:spcPts val="0"/>
              </a:spcAft>
              <a:buSzPts val="3500"/>
              <a:buNone/>
              <a:defRPr>
                <a:latin typeface="Source Code Pro Light"/>
                <a:ea typeface="Source Code Pro Light"/>
                <a:cs typeface="Source Code Pro Light"/>
                <a:sym typeface="Source Code Pro Light"/>
              </a:defRPr>
            </a:lvl8pPr>
            <a:lvl9pPr lvl="8" rtl="0">
              <a:spcBef>
                <a:spcPts val="0"/>
              </a:spcBef>
              <a:spcAft>
                <a:spcPts val="0"/>
              </a:spcAft>
              <a:buSzPts val="3500"/>
              <a:buNone/>
              <a:defRPr>
                <a:latin typeface="Source Code Pro Light"/>
                <a:ea typeface="Source Code Pro Light"/>
                <a:cs typeface="Source Code Pro Light"/>
                <a:sym typeface="Source Code Pro Light"/>
              </a:defRPr>
            </a:lvl9pPr>
          </a:lstStyle>
          <a:p/>
        </p:txBody>
      </p:sp>
      <p:sp>
        <p:nvSpPr>
          <p:cNvPr id="588" name="Google Shape;588;p25"/>
          <p:cNvSpPr txBox="1"/>
          <p:nvPr>
            <p:ph idx="1" type="subTitle"/>
          </p:nvPr>
        </p:nvSpPr>
        <p:spPr>
          <a:xfrm>
            <a:off x="4745400" y="2538125"/>
            <a:ext cx="3678600" cy="9351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grpSp>
        <p:nvGrpSpPr>
          <p:cNvPr id="589" name="Google Shape;589;p25"/>
          <p:cNvGrpSpPr/>
          <p:nvPr/>
        </p:nvGrpSpPr>
        <p:grpSpPr>
          <a:xfrm>
            <a:off x="8669664" y="245588"/>
            <a:ext cx="228825" cy="228825"/>
            <a:chOff x="3023950" y="3689950"/>
            <a:chExt cx="316100" cy="316100"/>
          </a:xfrm>
        </p:grpSpPr>
        <p:sp>
          <p:nvSpPr>
            <p:cNvPr id="590" name="Google Shape;590;p25"/>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1" name="Google Shape;591;p25"/>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2" name="Google Shape;592;p25"/>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93" name="Google Shape;593;p25"/>
          <p:cNvGrpSpPr/>
          <p:nvPr/>
        </p:nvGrpSpPr>
        <p:grpSpPr>
          <a:xfrm>
            <a:off x="8669427" y="4669065"/>
            <a:ext cx="228825" cy="228856"/>
            <a:chOff x="3023950" y="3689950"/>
            <a:chExt cx="316100" cy="316100"/>
          </a:xfrm>
        </p:grpSpPr>
        <p:sp>
          <p:nvSpPr>
            <p:cNvPr id="594" name="Google Shape;594;p25"/>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5" name="Google Shape;595;p25"/>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6" name="Google Shape;596;p25"/>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97" name="Google Shape;597;p25"/>
          <p:cNvGrpSpPr/>
          <p:nvPr/>
        </p:nvGrpSpPr>
        <p:grpSpPr>
          <a:xfrm>
            <a:off x="245739" y="245588"/>
            <a:ext cx="228825" cy="228825"/>
            <a:chOff x="3023950" y="3689950"/>
            <a:chExt cx="316100" cy="316100"/>
          </a:xfrm>
        </p:grpSpPr>
        <p:sp>
          <p:nvSpPr>
            <p:cNvPr id="598" name="Google Shape;598;p25"/>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9" name="Google Shape;599;p25"/>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0" name="Google Shape;600;p25"/>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01" name="Google Shape;601;p25"/>
          <p:cNvGrpSpPr/>
          <p:nvPr/>
        </p:nvGrpSpPr>
        <p:grpSpPr>
          <a:xfrm>
            <a:off x="245752" y="4669065"/>
            <a:ext cx="228825" cy="228856"/>
            <a:chOff x="3023950" y="3689950"/>
            <a:chExt cx="316100" cy="316100"/>
          </a:xfrm>
        </p:grpSpPr>
        <p:sp>
          <p:nvSpPr>
            <p:cNvPr id="602" name="Google Shape;602;p25"/>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3" name="Google Shape;603;p25"/>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4" name="Google Shape;604;p25"/>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05" name="Google Shape;605;p25"/>
          <p:cNvSpPr txBox="1"/>
          <p:nvPr/>
        </p:nvSpPr>
        <p:spPr>
          <a:xfrm>
            <a:off x="2499450" y="4887730"/>
            <a:ext cx="4449900" cy="15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6">
  <p:cSld name="CUSTOM_15">
    <p:spTree>
      <p:nvGrpSpPr>
        <p:cNvPr id="606" name="Shape 606"/>
        <p:cNvGrpSpPr/>
        <p:nvPr/>
      </p:nvGrpSpPr>
      <p:grpSpPr>
        <a:xfrm>
          <a:off x="0" y="0"/>
          <a:ext cx="0" cy="0"/>
          <a:chOff x="0" y="0"/>
          <a:chExt cx="0" cy="0"/>
        </a:xfrm>
      </p:grpSpPr>
      <p:sp>
        <p:nvSpPr>
          <p:cNvPr id="607" name="Google Shape;607;p26"/>
          <p:cNvSpPr txBox="1"/>
          <p:nvPr>
            <p:ph type="title"/>
          </p:nvPr>
        </p:nvSpPr>
        <p:spPr>
          <a:xfrm>
            <a:off x="720000" y="540000"/>
            <a:ext cx="7704000" cy="572700"/>
          </a:xfrm>
          <a:prstGeom prst="rect">
            <a:avLst/>
          </a:prstGeom>
        </p:spPr>
        <p:txBody>
          <a:bodyPr anchorCtr="0" anchor="ctr" bIns="91425" lIns="91425" spcFirstLastPara="1" rIns="91425" wrap="square" tIns="91425">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p:txBody>
      </p:sp>
      <p:sp>
        <p:nvSpPr>
          <p:cNvPr id="608" name="Google Shape;608;p26"/>
          <p:cNvSpPr txBox="1"/>
          <p:nvPr>
            <p:ph idx="1" type="body"/>
          </p:nvPr>
        </p:nvSpPr>
        <p:spPr>
          <a:xfrm>
            <a:off x="720000" y="1152475"/>
            <a:ext cx="4679100" cy="17238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609" name="Google Shape;609;p26"/>
          <p:cNvSpPr txBox="1"/>
          <p:nvPr/>
        </p:nvSpPr>
        <p:spPr>
          <a:xfrm rot="-5400000">
            <a:off x="6518739" y="2494638"/>
            <a:ext cx="4449900" cy="15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7">
  <p:cSld name="CUSTOM_7">
    <p:spTree>
      <p:nvGrpSpPr>
        <p:cNvPr id="610" name="Shape 610"/>
        <p:cNvGrpSpPr/>
        <p:nvPr/>
      </p:nvGrpSpPr>
      <p:grpSpPr>
        <a:xfrm>
          <a:off x="0" y="0"/>
          <a:ext cx="0" cy="0"/>
          <a:chOff x="0" y="0"/>
          <a:chExt cx="0" cy="0"/>
        </a:xfrm>
      </p:grpSpPr>
      <p:sp>
        <p:nvSpPr>
          <p:cNvPr id="611" name="Google Shape;611;p27"/>
          <p:cNvSpPr txBox="1"/>
          <p:nvPr>
            <p:ph type="title"/>
          </p:nvPr>
        </p:nvSpPr>
        <p:spPr>
          <a:xfrm>
            <a:off x="720000" y="540000"/>
            <a:ext cx="3866400" cy="572700"/>
          </a:xfrm>
          <a:prstGeom prst="rect">
            <a:avLst/>
          </a:prstGeom>
        </p:spPr>
        <p:txBody>
          <a:bodyPr anchorCtr="0" anchor="ctr" bIns="91425" lIns="91425" spcFirstLastPara="1" rIns="91425" wrap="square" tIns="91425">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p:txBody>
      </p:sp>
      <p:sp>
        <p:nvSpPr>
          <p:cNvPr id="612" name="Google Shape;612;p27"/>
          <p:cNvSpPr txBox="1"/>
          <p:nvPr/>
        </p:nvSpPr>
        <p:spPr>
          <a:xfrm>
            <a:off x="2347050" y="4735330"/>
            <a:ext cx="4449900" cy="15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
        <p:nvSpPr>
          <p:cNvPr id="613" name="Google Shape;613;p27"/>
          <p:cNvSpPr txBox="1"/>
          <p:nvPr>
            <p:ph idx="1" type="subTitle"/>
          </p:nvPr>
        </p:nvSpPr>
        <p:spPr>
          <a:xfrm>
            <a:off x="725625" y="1435975"/>
            <a:ext cx="3851100" cy="27651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sz="1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8">
  <p:cSld name="CUSTOM_7_1">
    <p:spTree>
      <p:nvGrpSpPr>
        <p:cNvPr id="614" name="Shape 614"/>
        <p:cNvGrpSpPr/>
        <p:nvPr/>
      </p:nvGrpSpPr>
      <p:grpSpPr>
        <a:xfrm>
          <a:off x="0" y="0"/>
          <a:ext cx="0" cy="0"/>
          <a:chOff x="0" y="0"/>
          <a:chExt cx="0" cy="0"/>
        </a:xfrm>
      </p:grpSpPr>
      <p:sp>
        <p:nvSpPr>
          <p:cNvPr id="615" name="Google Shape;615;p28"/>
          <p:cNvSpPr txBox="1"/>
          <p:nvPr>
            <p:ph type="title"/>
          </p:nvPr>
        </p:nvSpPr>
        <p:spPr>
          <a:xfrm>
            <a:off x="3590925" y="1378448"/>
            <a:ext cx="4833000" cy="6729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500"/>
              <a:buNone/>
              <a:defRPr sz="38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p:txBody>
      </p:sp>
      <p:sp>
        <p:nvSpPr>
          <p:cNvPr id="616" name="Google Shape;616;p28"/>
          <p:cNvSpPr txBox="1"/>
          <p:nvPr>
            <p:ph idx="1" type="subTitle"/>
          </p:nvPr>
        </p:nvSpPr>
        <p:spPr>
          <a:xfrm>
            <a:off x="3591003" y="2051348"/>
            <a:ext cx="4833000" cy="17412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grpSp>
        <p:nvGrpSpPr>
          <p:cNvPr id="617" name="Google Shape;617;p28"/>
          <p:cNvGrpSpPr/>
          <p:nvPr/>
        </p:nvGrpSpPr>
        <p:grpSpPr>
          <a:xfrm>
            <a:off x="8669664" y="245588"/>
            <a:ext cx="228825" cy="228825"/>
            <a:chOff x="3023950" y="3689950"/>
            <a:chExt cx="316100" cy="316100"/>
          </a:xfrm>
        </p:grpSpPr>
        <p:sp>
          <p:nvSpPr>
            <p:cNvPr id="618" name="Google Shape;618;p28"/>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9" name="Google Shape;619;p28"/>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0" name="Google Shape;620;p28"/>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21" name="Google Shape;621;p28"/>
          <p:cNvGrpSpPr/>
          <p:nvPr/>
        </p:nvGrpSpPr>
        <p:grpSpPr>
          <a:xfrm>
            <a:off x="8669427" y="4669065"/>
            <a:ext cx="228825" cy="228856"/>
            <a:chOff x="3023950" y="3689950"/>
            <a:chExt cx="316100" cy="316100"/>
          </a:xfrm>
        </p:grpSpPr>
        <p:sp>
          <p:nvSpPr>
            <p:cNvPr id="622" name="Google Shape;622;p28"/>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3" name="Google Shape;623;p28"/>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4" name="Google Shape;624;p28"/>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25" name="Google Shape;625;p28"/>
          <p:cNvGrpSpPr/>
          <p:nvPr/>
        </p:nvGrpSpPr>
        <p:grpSpPr>
          <a:xfrm>
            <a:off x="245739" y="245588"/>
            <a:ext cx="228825" cy="228825"/>
            <a:chOff x="3023950" y="3689950"/>
            <a:chExt cx="316100" cy="316100"/>
          </a:xfrm>
        </p:grpSpPr>
        <p:sp>
          <p:nvSpPr>
            <p:cNvPr id="626" name="Google Shape;626;p28"/>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7" name="Google Shape;627;p28"/>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8" name="Google Shape;628;p28"/>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9">
  <p:cSld name="CUSTOM_7_1_1">
    <p:spTree>
      <p:nvGrpSpPr>
        <p:cNvPr id="629" name="Shape 629"/>
        <p:cNvGrpSpPr/>
        <p:nvPr/>
      </p:nvGrpSpPr>
      <p:grpSpPr>
        <a:xfrm>
          <a:off x="0" y="0"/>
          <a:ext cx="0" cy="0"/>
          <a:chOff x="0" y="0"/>
          <a:chExt cx="0" cy="0"/>
        </a:xfrm>
      </p:grpSpPr>
      <p:grpSp>
        <p:nvGrpSpPr>
          <p:cNvPr id="630" name="Google Shape;630;p29"/>
          <p:cNvGrpSpPr/>
          <p:nvPr/>
        </p:nvGrpSpPr>
        <p:grpSpPr>
          <a:xfrm>
            <a:off x="8669664" y="245588"/>
            <a:ext cx="228825" cy="228825"/>
            <a:chOff x="3023950" y="3689950"/>
            <a:chExt cx="316100" cy="316100"/>
          </a:xfrm>
        </p:grpSpPr>
        <p:sp>
          <p:nvSpPr>
            <p:cNvPr id="631" name="Google Shape;631;p29"/>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2" name="Google Shape;632;p29"/>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3" name="Google Shape;633;p29"/>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34" name="Google Shape;634;p29"/>
          <p:cNvGrpSpPr/>
          <p:nvPr/>
        </p:nvGrpSpPr>
        <p:grpSpPr>
          <a:xfrm>
            <a:off x="8669427" y="4669065"/>
            <a:ext cx="228825" cy="228856"/>
            <a:chOff x="3023950" y="3689950"/>
            <a:chExt cx="316100" cy="316100"/>
          </a:xfrm>
        </p:grpSpPr>
        <p:sp>
          <p:nvSpPr>
            <p:cNvPr id="635" name="Google Shape;635;p29"/>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6" name="Google Shape;636;p29"/>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7" name="Google Shape;637;p29"/>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38" name="Google Shape;638;p29"/>
          <p:cNvGrpSpPr/>
          <p:nvPr/>
        </p:nvGrpSpPr>
        <p:grpSpPr>
          <a:xfrm>
            <a:off x="245739" y="245588"/>
            <a:ext cx="228825" cy="228825"/>
            <a:chOff x="3023950" y="3689950"/>
            <a:chExt cx="316100" cy="316100"/>
          </a:xfrm>
        </p:grpSpPr>
        <p:sp>
          <p:nvSpPr>
            <p:cNvPr id="639" name="Google Shape;639;p29"/>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0" name="Google Shape;640;p29"/>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1" name="Google Shape;641;p29"/>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42" name="Google Shape;642;p29"/>
          <p:cNvSpPr txBox="1"/>
          <p:nvPr>
            <p:ph type="title"/>
          </p:nvPr>
        </p:nvSpPr>
        <p:spPr>
          <a:xfrm>
            <a:off x="720000" y="540000"/>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3500"/>
              <a:buNone/>
              <a:defRPr>
                <a:latin typeface="Source Code Pro Light"/>
                <a:ea typeface="Source Code Pro Light"/>
                <a:cs typeface="Source Code Pro Light"/>
                <a:sym typeface="Source Code Pro Light"/>
              </a:defRPr>
            </a:lvl2pPr>
            <a:lvl3pPr lvl="2" rtl="0">
              <a:spcBef>
                <a:spcPts val="0"/>
              </a:spcBef>
              <a:spcAft>
                <a:spcPts val="0"/>
              </a:spcAft>
              <a:buSzPts val="3500"/>
              <a:buNone/>
              <a:defRPr>
                <a:latin typeface="Source Code Pro Light"/>
                <a:ea typeface="Source Code Pro Light"/>
                <a:cs typeface="Source Code Pro Light"/>
                <a:sym typeface="Source Code Pro Light"/>
              </a:defRPr>
            </a:lvl3pPr>
            <a:lvl4pPr lvl="3" rtl="0">
              <a:spcBef>
                <a:spcPts val="0"/>
              </a:spcBef>
              <a:spcAft>
                <a:spcPts val="0"/>
              </a:spcAft>
              <a:buSzPts val="3500"/>
              <a:buNone/>
              <a:defRPr>
                <a:latin typeface="Source Code Pro Light"/>
                <a:ea typeface="Source Code Pro Light"/>
                <a:cs typeface="Source Code Pro Light"/>
                <a:sym typeface="Source Code Pro Light"/>
              </a:defRPr>
            </a:lvl4pPr>
            <a:lvl5pPr lvl="4" rtl="0">
              <a:spcBef>
                <a:spcPts val="0"/>
              </a:spcBef>
              <a:spcAft>
                <a:spcPts val="0"/>
              </a:spcAft>
              <a:buSzPts val="3500"/>
              <a:buNone/>
              <a:defRPr>
                <a:latin typeface="Source Code Pro Light"/>
                <a:ea typeface="Source Code Pro Light"/>
                <a:cs typeface="Source Code Pro Light"/>
                <a:sym typeface="Source Code Pro Light"/>
              </a:defRPr>
            </a:lvl5pPr>
            <a:lvl6pPr lvl="5" rtl="0">
              <a:spcBef>
                <a:spcPts val="0"/>
              </a:spcBef>
              <a:spcAft>
                <a:spcPts val="0"/>
              </a:spcAft>
              <a:buSzPts val="3500"/>
              <a:buNone/>
              <a:defRPr>
                <a:latin typeface="Source Code Pro Light"/>
                <a:ea typeface="Source Code Pro Light"/>
                <a:cs typeface="Source Code Pro Light"/>
                <a:sym typeface="Source Code Pro Light"/>
              </a:defRPr>
            </a:lvl6pPr>
            <a:lvl7pPr lvl="6" rtl="0">
              <a:spcBef>
                <a:spcPts val="0"/>
              </a:spcBef>
              <a:spcAft>
                <a:spcPts val="0"/>
              </a:spcAft>
              <a:buSzPts val="3500"/>
              <a:buNone/>
              <a:defRPr>
                <a:latin typeface="Source Code Pro Light"/>
                <a:ea typeface="Source Code Pro Light"/>
                <a:cs typeface="Source Code Pro Light"/>
                <a:sym typeface="Source Code Pro Light"/>
              </a:defRPr>
            </a:lvl7pPr>
            <a:lvl8pPr lvl="7" rtl="0">
              <a:spcBef>
                <a:spcPts val="0"/>
              </a:spcBef>
              <a:spcAft>
                <a:spcPts val="0"/>
              </a:spcAft>
              <a:buSzPts val="3500"/>
              <a:buNone/>
              <a:defRPr>
                <a:latin typeface="Source Code Pro Light"/>
                <a:ea typeface="Source Code Pro Light"/>
                <a:cs typeface="Source Code Pro Light"/>
                <a:sym typeface="Source Code Pro Light"/>
              </a:defRPr>
            </a:lvl8pPr>
            <a:lvl9pPr lvl="8" rtl="0">
              <a:spcBef>
                <a:spcPts val="0"/>
              </a:spcBef>
              <a:spcAft>
                <a:spcPts val="0"/>
              </a:spcAft>
              <a:buSzPts val="3500"/>
              <a:buNone/>
              <a:defRPr>
                <a:latin typeface="Source Code Pro Light"/>
                <a:ea typeface="Source Code Pro Light"/>
                <a:cs typeface="Source Code Pro Light"/>
                <a:sym typeface="Source Code Pro Light"/>
              </a:defRPr>
            </a:lvl9pPr>
          </a:lstStyle>
          <a:p/>
        </p:txBody>
      </p:sp>
      <p:sp>
        <p:nvSpPr>
          <p:cNvPr id="643" name="Google Shape;643;p29"/>
          <p:cNvSpPr txBox="1"/>
          <p:nvPr>
            <p:ph idx="2" type="title"/>
          </p:nvPr>
        </p:nvSpPr>
        <p:spPr>
          <a:xfrm>
            <a:off x="720000" y="1445400"/>
            <a:ext cx="7704000" cy="397500"/>
          </a:xfrm>
          <a:prstGeom prst="rect">
            <a:avLst/>
          </a:prstGeom>
        </p:spPr>
        <p:txBody>
          <a:bodyPr anchorCtr="0" anchor="ctr" bIns="0" lIns="0" spcFirstLastPara="1" rIns="0" wrap="square" tIns="182875">
            <a:noAutofit/>
          </a:bodyPr>
          <a:lstStyle>
            <a:lvl1pPr lvl="0" rtl="0" algn="ctr">
              <a:spcBef>
                <a:spcPts val="0"/>
              </a:spcBef>
              <a:spcAft>
                <a:spcPts val="0"/>
              </a:spcAft>
              <a:buSzPts val="2500"/>
              <a:buNone/>
              <a:defRPr sz="2500"/>
            </a:lvl1pPr>
            <a:lvl2pPr lvl="1" rtl="0" algn="ctr">
              <a:spcBef>
                <a:spcPts val="0"/>
              </a:spcBef>
              <a:spcAft>
                <a:spcPts val="0"/>
              </a:spcAft>
              <a:buClr>
                <a:schemeClr val="dk1"/>
              </a:buClr>
              <a:buSzPts val="2000"/>
              <a:buNone/>
              <a:defRPr sz="2000">
                <a:solidFill>
                  <a:schemeClr val="dk1"/>
                </a:solidFill>
              </a:defRPr>
            </a:lvl2pPr>
            <a:lvl3pPr lvl="2" rtl="0" algn="ctr">
              <a:spcBef>
                <a:spcPts val="0"/>
              </a:spcBef>
              <a:spcAft>
                <a:spcPts val="0"/>
              </a:spcAft>
              <a:buClr>
                <a:schemeClr val="dk1"/>
              </a:buClr>
              <a:buSzPts val="2000"/>
              <a:buNone/>
              <a:defRPr sz="2000">
                <a:solidFill>
                  <a:schemeClr val="dk1"/>
                </a:solidFill>
              </a:defRPr>
            </a:lvl3pPr>
            <a:lvl4pPr lvl="3" rtl="0" algn="ctr">
              <a:spcBef>
                <a:spcPts val="0"/>
              </a:spcBef>
              <a:spcAft>
                <a:spcPts val="0"/>
              </a:spcAft>
              <a:buClr>
                <a:schemeClr val="dk1"/>
              </a:buClr>
              <a:buSzPts val="2000"/>
              <a:buNone/>
              <a:defRPr sz="2000">
                <a:solidFill>
                  <a:schemeClr val="dk1"/>
                </a:solidFill>
              </a:defRPr>
            </a:lvl4pPr>
            <a:lvl5pPr lvl="4" rtl="0" algn="ctr">
              <a:spcBef>
                <a:spcPts val="0"/>
              </a:spcBef>
              <a:spcAft>
                <a:spcPts val="0"/>
              </a:spcAft>
              <a:buClr>
                <a:schemeClr val="dk1"/>
              </a:buClr>
              <a:buSzPts val="2000"/>
              <a:buNone/>
              <a:defRPr sz="2000">
                <a:solidFill>
                  <a:schemeClr val="dk1"/>
                </a:solidFill>
              </a:defRPr>
            </a:lvl5pPr>
            <a:lvl6pPr lvl="5" rtl="0" algn="ctr">
              <a:spcBef>
                <a:spcPts val="0"/>
              </a:spcBef>
              <a:spcAft>
                <a:spcPts val="0"/>
              </a:spcAft>
              <a:buClr>
                <a:schemeClr val="dk1"/>
              </a:buClr>
              <a:buSzPts val="2000"/>
              <a:buNone/>
              <a:defRPr sz="2000">
                <a:solidFill>
                  <a:schemeClr val="dk1"/>
                </a:solidFill>
              </a:defRPr>
            </a:lvl6pPr>
            <a:lvl7pPr lvl="6" rtl="0" algn="ctr">
              <a:spcBef>
                <a:spcPts val="0"/>
              </a:spcBef>
              <a:spcAft>
                <a:spcPts val="0"/>
              </a:spcAft>
              <a:buClr>
                <a:schemeClr val="dk1"/>
              </a:buClr>
              <a:buSzPts val="2000"/>
              <a:buNone/>
              <a:defRPr sz="2000">
                <a:solidFill>
                  <a:schemeClr val="dk1"/>
                </a:solidFill>
              </a:defRPr>
            </a:lvl7pPr>
            <a:lvl8pPr lvl="7" rtl="0" algn="ctr">
              <a:spcBef>
                <a:spcPts val="0"/>
              </a:spcBef>
              <a:spcAft>
                <a:spcPts val="0"/>
              </a:spcAft>
              <a:buClr>
                <a:schemeClr val="dk1"/>
              </a:buClr>
              <a:buSzPts val="2000"/>
              <a:buNone/>
              <a:defRPr sz="2000">
                <a:solidFill>
                  <a:schemeClr val="dk1"/>
                </a:solidFill>
              </a:defRPr>
            </a:lvl8pPr>
            <a:lvl9pPr lvl="8" rtl="0" algn="ctr">
              <a:spcBef>
                <a:spcPts val="0"/>
              </a:spcBef>
              <a:spcAft>
                <a:spcPts val="0"/>
              </a:spcAft>
              <a:buClr>
                <a:schemeClr val="dk1"/>
              </a:buClr>
              <a:buSzPts val="2000"/>
              <a:buNone/>
              <a:defRPr sz="2000">
                <a:solidFill>
                  <a:schemeClr val="dk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20">
    <p:spTree>
      <p:nvGrpSpPr>
        <p:cNvPr id="644" name="Shape 644"/>
        <p:cNvGrpSpPr/>
        <p:nvPr/>
      </p:nvGrpSpPr>
      <p:grpSpPr>
        <a:xfrm>
          <a:off x="0" y="0"/>
          <a:ext cx="0" cy="0"/>
          <a:chOff x="0" y="0"/>
          <a:chExt cx="0" cy="0"/>
        </a:xfrm>
      </p:grpSpPr>
      <p:sp>
        <p:nvSpPr>
          <p:cNvPr id="645" name="Google Shape;645;p30"/>
          <p:cNvSpPr txBox="1"/>
          <p:nvPr>
            <p:ph type="title"/>
          </p:nvPr>
        </p:nvSpPr>
        <p:spPr>
          <a:xfrm>
            <a:off x="720000" y="540000"/>
            <a:ext cx="7704000" cy="572700"/>
          </a:xfrm>
          <a:prstGeom prst="rect">
            <a:avLst/>
          </a:prstGeom>
        </p:spPr>
        <p:txBody>
          <a:bodyPr anchorCtr="0" anchor="ctr" bIns="91425" lIns="91425" spcFirstLastPara="1" rIns="91425" wrap="square" tIns="91425">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p:txBody>
      </p:sp>
      <p:sp>
        <p:nvSpPr>
          <p:cNvPr id="646" name="Google Shape;646;p30"/>
          <p:cNvSpPr txBox="1"/>
          <p:nvPr>
            <p:ph idx="1" type="body"/>
          </p:nvPr>
        </p:nvSpPr>
        <p:spPr>
          <a:xfrm>
            <a:off x="720000" y="1750925"/>
            <a:ext cx="3852000" cy="2474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sz="1100"/>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grpSp>
        <p:nvGrpSpPr>
          <p:cNvPr id="647" name="Google Shape;647;p30"/>
          <p:cNvGrpSpPr/>
          <p:nvPr/>
        </p:nvGrpSpPr>
        <p:grpSpPr>
          <a:xfrm>
            <a:off x="8669664" y="245588"/>
            <a:ext cx="228825" cy="228825"/>
            <a:chOff x="3023950" y="3689950"/>
            <a:chExt cx="316100" cy="316100"/>
          </a:xfrm>
        </p:grpSpPr>
        <p:sp>
          <p:nvSpPr>
            <p:cNvPr id="648" name="Google Shape;648;p30"/>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9" name="Google Shape;649;p30"/>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0" name="Google Shape;650;p30"/>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51" name="Google Shape;651;p30"/>
          <p:cNvGrpSpPr/>
          <p:nvPr/>
        </p:nvGrpSpPr>
        <p:grpSpPr>
          <a:xfrm>
            <a:off x="8669427" y="4669065"/>
            <a:ext cx="228825" cy="228856"/>
            <a:chOff x="3023950" y="3689950"/>
            <a:chExt cx="316100" cy="316100"/>
          </a:xfrm>
        </p:grpSpPr>
        <p:sp>
          <p:nvSpPr>
            <p:cNvPr id="652" name="Google Shape;652;p30"/>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3" name="Google Shape;653;p30"/>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4" name="Google Shape;654;p30"/>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55" name="Google Shape;655;p30"/>
          <p:cNvGrpSpPr/>
          <p:nvPr/>
        </p:nvGrpSpPr>
        <p:grpSpPr>
          <a:xfrm>
            <a:off x="245739" y="245588"/>
            <a:ext cx="228825" cy="228825"/>
            <a:chOff x="3023950" y="3689950"/>
            <a:chExt cx="316100" cy="316100"/>
          </a:xfrm>
        </p:grpSpPr>
        <p:sp>
          <p:nvSpPr>
            <p:cNvPr id="656" name="Google Shape;656;p30"/>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7" name="Google Shape;657;p30"/>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8" name="Google Shape;658;p30"/>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59" name="Google Shape;659;p30"/>
          <p:cNvSpPr txBox="1"/>
          <p:nvPr>
            <p:ph idx="2" type="body"/>
          </p:nvPr>
        </p:nvSpPr>
        <p:spPr>
          <a:xfrm>
            <a:off x="4572000" y="1751085"/>
            <a:ext cx="3852000" cy="2474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sz="1100"/>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3" name="Shape 63"/>
        <p:cNvGrpSpPr/>
        <p:nvPr/>
      </p:nvGrpSpPr>
      <p:grpSpPr>
        <a:xfrm>
          <a:off x="0" y="0"/>
          <a:ext cx="0" cy="0"/>
          <a:chOff x="0" y="0"/>
          <a:chExt cx="0" cy="0"/>
        </a:xfrm>
      </p:grpSpPr>
      <p:grpSp>
        <p:nvGrpSpPr>
          <p:cNvPr id="64" name="Google Shape;64;p4"/>
          <p:cNvGrpSpPr/>
          <p:nvPr/>
        </p:nvGrpSpPr>
        <p:grpSpPr>
          <a:xfrm>
            <a:off x="4623226" y="329155"/>
            <a:ext cx="4189623" cy="3267308"/>
            <a:chOff x="4623226" y="329155"/>
            <a:chExt cx="4189623" cy="3267308"/>
          </a:xfrm>
        </p:grpSpPr>
        <p:grpSp>
          <p:nvGrpSpPr>
            <p:cNvPr id="65" name="Google Shape;65;p4"/>
            <p:cNvGrpSpPr/>
            <p:nvPr/>
          </p:nvGrpSpPr>
          <p:grpSpPr>
            <a:xfrm>
              <a:off x="8755334" y="585997"/>
              <a:ext cx="57515" cy="3010466"/>
              <a:chOff x="8301900" y="2571738"/>
              <a:chExt cx="38150" cy="1997125"/>
            </a:xfrm>
          </p:grpSpPr>
          <p:sp>
            <p:nvSpPr>
              <p:cNvPr id="66" name="Google Shape;66;p4"/>
              <p:cNvSpPr/>
              <p:nvPr/>
            </p:nvSpPr>
            <p:spPr>
              <a:xfrm>
                <a:off x="8305713" y="2571738"/>
                <a:ext cx="17350" cy="23600"/>
              </a:xfrm>
              <a:custGeom>
                <a:rect b="b" l="l" r="r" t="t"/>
                <a:pathLst>
                  <a:path extrusionOk="0" h="944" w="694">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4"/>
              <p:cNvSpPr/>
              <p:nvPr/>
            </p:nvSpPr>
            <p:spPr>
              <a:xfrm>
                <a:off x="8302600" y="2966313"/>
                <a:ext cx="17350" cy="23600"/>
              </a:xfrm>
              <a:custGeom>
                <a:rect b="b" l="l" r="r" t="t"/>
                <a:pathLst>
                  <a:path extrusionOk="0" h="944" w="694">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4"/>
              <p:cNvSpPr/>
              <p:nvPr/>
            </p:nvSpPr>
            <p:spPr>
              <a:xfrm>
                <a:off x="8302250" y="3360888"/>
                <a:ext cx="17350" cy="23600"/>
              </a:xfrm>
              <a:custGeom>
                <a:rect b="b" l="l" r="r" t="t"/>
                <a:pathLst>
                  <a:path extrusionOk="0" h="944" w="694">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4"/>
              <p:cNvSpPr/>
              <p:nvPr/>
            </p:nvSpPr>
            <p:spPr>
              <a:xfrm>
                <a:off x="8301900" y="3755463"/>
                <a:ext cx="17350" cy="23575"/>
              </a:xfrm>
              <a:custGeom>
                <a:rect b="b" l="l" r="r" t="t"/>
                <a:pathLst>
                  <a:path extrusionOk="0" h="943" w="694">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4"/>
              <p:cNvSpPr/>
              <p:nvPr/>
            </p:nvSpPr>
            <p:spPr>
              <a:xfrm>
                <a:off x="8302600" y="4150013"/>
                <a:ext cx="17350" cy="24275"/>
              </a:xfrm>
              <a:custGeom>
                <a:rect b="b" l="l" r="r" t="t"/>
                <a:pathLst>
                  <a:path extrusionOk="0" h="971" w="694">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4"/>
              <p:cNvSpPr/>
              <p:nvPr/>
            </p:nvSpPr>
            <p:spPr>
              <a:xfrm>
                <a:off x="8301900" y="4545263"/>
                <a:ext cx="17350" cy="23600"/>
              </a:xfrm>
              <a:custGeom>
                <a:rect b="b" l="l" r="r" t="t"/>
                <a:pathLst>
                  <a:path extrusionOk="0" h="944" w="694">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4"/>
              <p:cNvSpPr/>
              <p:nvPr/>
            </p:nvSpPr>
            <p:spPr>
              <a:xfrm>
                <a:off x="8325813" y="2571738"/>
                <a:ext cx="10425" cy="22900"/>
              </a:xfrm>
              <a:custGeom>
                <a:rect b="b" l="l" r="r" t="t"/>
                <a:pathLst>
                  <a:path extrusionOk="0" h="916" w="417">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4"/>
              <p:cNvSpPr/>
              <p:nvPr/>
            </p:nvSpPr>
            <p:spPr>
              <a:xfrm>
                <a:off x="8323400" y="2966303"/>
                <a:ext cx="15950" cy="22900"/>
              </a:xfrm>
              <a:custGeom>
                <a:rect b="b" l="l" r="r" t="t"/>
                <a:pathLst>
                  <a:path extrusionOk="0" h="916" w="638">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4"/>
              <p:cNvSpPr/>
              <p:nvPr/>
            </p:nvSpPr>
            <p:spPr>
              <a:xfrm>
                <a:off x="8323050" y="3360868"/>
                <a:ext cx="16650" cy="23600"/>
              </a:xfrm>
              <a:custGeom>
                <a:rect b="b" l="l" r="r" t="t"/>
                <a:pathLst>
                  <a:path extrusionOk="0" h="944" w="666">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4"/>
              <p:cNvSpPr/>
              <p:nvPr/>
            </p:nvSpPr>
            <p:spPr>
              <a:xfrm>
                <a:off x="8322000" y="3756132"/>
                <a:ext cx="18050" cy="22900"/>
              </a:xfrm>
              <a:custGeom>
                <a:rect b="b" l="l" r="r" t="t"/>
                <a:pathLst>
                  <a:path extrusionOk="0" h="916" w="722">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4"/>
              <p:cNvSpPr/>
              <p:nvPr/>
            </p:nvSpPr>
            <p:spPr>
              <a:xfrm>
                <a:off x="8323400" y="4150698"/>
                <a:ext cx="15950" cy="23600"/>
              </a:xfrm>
              <a:custGeom>
                <a:rect b="b" l="l" r="r" t="t"/>
                <a:pathLst>
                  <a:path extrusionOk="0" h="944" w="638">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4"/>
              <p:cNvSpPr/>
              <p:nvPr/>
            </p:nvSpPr>
            <p:spPr>
              <a:xfrm>
                <a:off x="8322700" y="4545963"/>
                <a:ext cx="16650" cy="22900"/>
              </a:xfrm>
              <a:custGeom>
                <a:rect b="b" l="l" r="r" t="t"/>
                <a:pathLst>
                  <a:path extrusionOk="0" h="916" w="666">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8" name="Google Shape;78;p4"/>
            <p:cNvGrpSpPr/>
            <p:nvPr/>
          </p:nvGrpSpPr>
          <p:grpSpPr>
            <a:xfrm>
              <a:off x="4623226" y="329155"/>
              <a:ext cx="3915426" cy="61690"/>
              <a:chOff x="5614975" y="4609225"/>
              <a:chExt cx="2597125" cy="40925"/>
            </a:xfrm>
          </p:grpSpPr>
          <p:sp>
            <p:nvSpPr>
              <p:cNvPr id="79" name="Google Shape;79;p4"/>
              <p:cNvSpPr/>
              <p:nvPr/>
            </p:nvSpPr>
            <p:spPr>
              <a:xfrm>
                <a:off x="5614975" y="4632100"/>
                <a:ext cx="24974" cy="18050"/>
              </a:xfrm>
              <a:custGeom>
                <a:rect b="b" l="l" r="r" t="t"/>
                <a:pathLst>
                  <a:path extrusionOk="0" h="722" w="1027">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4"/>
              <p:cNvSpPr/>
              <p:nvPr/>
            </p:nvSpPr>
            <p:spPr>
              <a:xfrm>
                <a:off x="5615656" y="4617525"/>
                <a:ext cx="23612" cy="11125"/>
              </a:xfrm>
              <a:custGeom>
                <a:rect b="b" l="l" r="r" t="t"/>
                <a:pathLst>
                  <a:path extrusionOk="0" h="445" w="971">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4"/>
              <p:cNvSpPr/>
              <p:nvPr/>
            </p:nvSpPr>
            <p:spPr>
              <a:xfrm>
                <a:off x="6128984" y="4632100"/>
                <a:ext cx="25675" cy="18050"/>
              </a:xfrm>
              <a:custGeom>
                <a:rect b="b" l="l" r="r" t="t"/>
                <a:pathLst>
                  <a:path extrusionOk="0" h="722" w="1027">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4"/>
              <p:cNvSpPr/>
              <p:nvPr/>
            </p:nvSpPr>
            <p:spPr>
              <a:xfrm>
                <a:off x="6128575" y="4611300"/>
                <a:ext cx="25675" cy="17350"/>
              </a:xfrm>
              <a:custGeom>
                <a:rect b="b" l="l" r="r" t="t"/>
                <a:pathLst>
                  <a:path extrusionOk="0" h="694" w="1027">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4"/>
              <p:cNvSpPr/>
              <p:nvPr/>
            </p:nvSpPr>
            <p:spPr>
              <a:xfrm>
                <a:off x="6643694" y="4632100"/>
                <a:ext cx="24975" cy="18050"/>
              </a:xfrm>
              <a:custGeom>
                <a:rect b="b" l="l" r="r" t="t"/>
                <a:pathLst>
                  <a:path extrusionOk="0" h="722" w="999">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4"/>
              <p:cNvSpPr/>
              <p:nvPr/>
            </p:nvSpPr>
            <p:spPr>
              <a:xfrm>
                <a:off x="6643556" y="4611300"/>
                <a:ext cx="24975" cy="17350"/>
              </a:xfrm>
              <a:custGeom>
                <a:rect b="b" l="l" r="r" t="t"/>
                <a:pathLst>
                  <a:path extrusionOk="0" h="694" w="999">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4"/>
              <p:cNvSpPr/>
              <p:nvPr/>
            </p:nvSpPr>
            <p:spPr>
              <a:xfrm>
                <a:off x="7157705" y="4632100"/>
                <a:ext cx="24975" cy="18050"/>
              </a:xfrm>
              <a:custGeom>
                <a:rect b="b" l="l" r="r" t="t"/>
                <a:pathLst>
                  <a:path extrusionOk="0" h="722" w="999">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4"/>
              <p:cNvSpPr/>
              <p:nvPr/>
            </p:nvSpPr>
            <p:spPr>
              <a:xfrm>
                <a:off x="7157837" y="4609225"/>
                <a:ext cx="24975" cy="19425"/>
              </a:xfrm>
              <a:custGeom>
                <a:rect b="b" l="l" r="r" t="t"/>
                <a:pathLst>
                  <a:path extrusionOk="0" h="777" w="999">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4"/>
              <p:cNvSpPr/>
              <p:nvPr/>
            </p:nvSpPr>
            <p:spPr>
              <a:xfrm>
                <a:off x="7671715" y="4632100"/>
                <a:ext cx="25675" cy="18050"/>
              </a:xfrm>
              <a:custGeom>
                <a:rect b="b" l="l" r="r" t="t"/>
                <a:pathLst>
                  <a:path extrusionOk="0" h="722" w="1027">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4"/>
              <p:cNvSpPr/>
              <p:nvPr/>
            </p:nvSpPr>
            <p:spPr>
              <a:xfrm>
                <a:off x="7672119" y="4611300"/>
                <a:ext cx="25675" cy="17350"/>
              </a:xfrm>
              <a:custGeom>
                <a:rect b="b" l="l" r="r" t="t"/>
                <a:pathLst>
                  <a:path extrusionOk="0" h="694" w="1027">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4"/>
              <p:cNvSpPr/>
              <p:nvPr/>
            </p:nvSpPr>
            <p:spPr>
              <a:xfrm>
                <a:off x="8186425" y="4632100"/>
                <a:ext cx="25675" cy="18050"/>
              </a:xfrm>
              <a:custGeom>
                <a:rect b="b" l="l" r="r" t="t"/>
                <a:pathLst>
                  <a:path extrusionOk="0" h="722" w="1027">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4"/>
              <p:cNvSpPr/>
              <p:nvPr/>
            </p:nvSpPr>
            <p:spPr>
              <a:xfrm>
                <a:off x="8187100" y="4610600"/>
                <a:ext cx="25000" cy="18050"/>
              </a:xfrm>
              <a:custGeom>
                <a:rect b="b" l="l" r="r" t="t"/>
                <a:pathLst>
                  <a:path extrusionOk="0" h="722" w="100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91" name="Google Shape;91;p4"/>
          <p:cNvSpPr txBox="1"/>
          <p:nvPr>
            <p:ph type="title"/>
          </p:nvPr>
        </p:nvSpPr>
        <p:spPr>
          <a:xfrm>
            <a:off x="720000" y="540000"/>
            <a:ext cx="7704000" cy="572700"/>
          </a:xfrm>
          <a:prstGeom prst="rect">
            <a:avLst/>
          </a:prstGeom>
        </p:spPr>
        <p:txBody>
          <a:bodyPr anchorCtr="0" anchor="ctr" bIns="91425" lIns="91425" spcFirstLastPara="1" rIns="91425" wrap="square" tIns="91425">
            <a:no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92" name="Google Shape;92;p4"/>
          <p:cNvSpPr txBox="1"/>
          <p:nvPr>
            <p:ph idx="1" type="body"/>
          </p:nvPr>
        </p:nvSpPr>
        <p:spPr>
          <a:xfrm>
            <a:off x="720000" y="1225625"/>
            <a:ext cx="7704000" cy="33780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AutoNum type="arabicPeriod"/>
              <a:defRPr sz="1100"/>
            </a:lvl1pPr>
            <a:lvl2pPr indent="-317500" lvl="1" marL="914400">
              <a:spcBef>
                <a:spcPts val="0"/>
              </a:spcBef>
              <a:spcAft>
                <a:spcPts val="0"/>
              </a:spcAft>
              <a:buSzPts val="1400"/>
              <a:buAutoNum type="alphaLcPeriod"/>
              <a:defRPr/>
            </a:lvl2pPr>
            <a:lvl3pPr indent="-317500" lvl="2" marL="1371600">
              <a:spcBef>
                <a:spcPts val="0"/>
              </a:spcBef>
              <a:spcAft>
                <a:spcPts val="0"/>
              </a:spcAft>
              <a:buSzPts val="1400"/>
              <a:buAutoNum type="romanLcPeriod"/>
              <a:defRPr/>
            </a:lvl3pPr>
            <a:lvl4pPr indent="-317500" lvl="3" marL="1828800">
              <a:spcBef>
                <a:spcPts val="0"/>
              </a:spcBef>
              <a:spcAft>
                <a:spcPts val="0"/>
              </a:spcAft>
              <a:buSzPts val="1400"/>
              <a:buAutoNum type="arabicPeriod"/>
              <a:defRPr/>
            </a:lvl4pPr>
            <a:lvl5pPr indent="-317500" lvl="4" marL="2286000">
              <a:spcBef>
                <a:spcPts val="0"/>
              </a:spcBef>
              <a:spcAft>
                <a:spcPts val="0"/>
              </a:spcAft>
              <a:buSzPts val="1400"/>
              <a:buAutoNum type="alphaLcPeriod"/>
              <a:defRPr/>
            </a:lvl5pPr>
            <a:lvl6pPr indent="-317500" lvl="5" marL="2743200">
              <a:spcBef>
                <a:spcPts val="0"/>
              </a:spcBef>
              <a:spcAft>
                <a:spcPts val="0"/>
              </a:spcAft>
              <a:buSzPts val="1400"/>
              <a:buAutoNum type="romanLcPeriod"/>
              <a:defRPr/>
            </a:lvl6pPr>
            <a:lvl7pPr indent="-317500" lvl="6" marL="3200400">
              <a:spcBef>
                <a:spcPts val="0"/>
              </a:spcBef>
              <a:spcAft>
                <a:spcPts val="0"/>
              </a:spcAft>
              <a:buSzPts val="1400"/>
              <a:buAutoNum type="arabicPeriod"/>
              <a:defRPr/>
            </a:lvl7pPr>
            <a:lvl8pPr indent="-317500" lvl="7" marL="3657600">
              <a:spcBef>
                <a:spcPts val="0"/>
              </a:spcBef>
              <a:spcAft>
                <a:spcPts val="0"/>
              </a:spcAft>
              <a:buSzPts val="1400"/>
              <a:buAutoNum type="alphaLcPeriod"/>
              <a:defRPr/>
            </a:lvl8pPr>
            <a:lvl9pPr indent="-317500" lvl="8" marL="4114800">
              <a:spcBef>
                <a:spcPts val="0"/>
              </a:spcBef>
              <a:spcAft>
                <a:spcPts val="0"/>
              </a:spcAft>
              <a:buSzPts val="1400"/>
              <a:buAutoNum type="romanLcPeriod"/>
              <a:defRPr/>
            </a:lvl9pPr>
          </a:lstStyle>
          <a:p/>
        </p:txBody>
      </p:sp>
      <p:grpSp>
        <p:nvGrpSpPr>
          <p:cNvPr id="93" name="Google Shape;93;p4"/>
          <p:cNvGrpSpPr/>
          <p:nvPr/>
        </p:nvGrpSpPr>
        <p:grpSpPr>
          <a:xfrm>
            <a:off x="8669664" y="245588"/>
            <a:ext cx="228825" cy="228825"/>
            <a:chOff x="3023950" y="3689950"/>
            <a:chExt cx="316100" cy="316100"/>
          </a:xfrm>
        </p:grpSpPr>
        <p:sp>
          <p:nvSpPr>
            <p:cNvPr id="94" name="Google Shape;94;p4"/>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4"/>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4"/>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7" name="Google Shape;97;p4"/>
          <p:cNvGrpSpPr/>
          <p:nvPr/>
        </p:nvGrpSpPr>
        <p:grpSpPr>
          <a:xfrm>
            <a:off x="8669427" y="4669065"/>
            <a:ext cx="228825" cy="228856"/>
            <a:chOff x="3023950" y="3689950"/>
            <a:chExt cx="316100" cy="316100"/>
          </a:xfrm>
        </p:grpSpPr>
        <p:sp>
          <p:nvSpPr>
            <p:cNvPr id="98" name="Google Shape;98;p4"/>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4"/>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4"/>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1" name="Google Shape;101;p4"/>
          <p:cNvGrpSpPr/>
          <p:nvPr/>
        </p:nvGrpSpPr>
        <p:grpSpPr>
          <a:xfrm>
            <a:off x="245739" y="245588"/>
            <a:ext cx="228825" cy="228825"/>
            <a:chOff x="3023950" y="3689950"/>
            <a:chExt cx="316100" cy="316100"/>
          </a:xfrm>
        </p:grpSpPr>
        <p:sp>
          <p:nvSpPr>
            <p:cNvPr id="102" name="Google Shape;102;p4"/>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4"/>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4"/>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5" name="Google Shape;105;p4"/>
          <p:cNvGrpSpPr/>
          <p:nvPr/>
        </p:nvGrpSpPr>
        <p:grpSpPr>
          <a:xfrm>
            <a:off x="245752" y="4669065"/>
            <a:ext cx="228825" cy="228856"/>
            <a:chOff x="3023950" y="3689950"/>
            <a:chExt cx="316100" cy="316100"/>
          </a:xfrm>
        </p:grpSpPr>
        <p:sp>
          <p:nvSpPr>
            <p:cNvPr id="106" name="Google Shape;106;p4"/>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4"/>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4"/>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3">
    <p:spTree>
      <p:nvGrpSpPr>
        <p:cNvPr id="660" name="Shape 660"/>
        <p:cNvGrpSpPr/>
        <p:nvPr/>
      </p:nvGrpSpPr>
      <p:grpSpPr>
        <a:xfrm>
          <a:off x="0" y="0"/>
          <a:ext cx="0" cy="0"/>
          <a:chOff x="0" y="0"/>
          <a:chExt cx="0" cy="0"/>
        </a:xfrm>
      </p:grpSpPr>
      <p:grpSp>
        <p:nvGrpSpPr>
          <p:cNvPr id="661" name="Google Shape;661;p31"/>
          <p:cNvGrpSpPr/>
          <p:nvPr/>
        </p:nvGrpSpPr>
        <p:grpSpPr>
          <a:xfrm>
            <a:off x="4672726" y="1652797"/>
            <a:ext cx="4108323" cy="3132999"/>
            <a:chOff x="5614975" y="2571738"/>
            <a:chExt cx="2725075" cy="2078413"/>
          </a:xfrm>
        </p:grpSpPr>
        <p:grpSp>
          <p:nvGrpSpPr>
            <p:cNvPr id="662" name="Google Shape;662;p31"/>
            <p:cNvGrpSpPr/>
            <p:nvPr/>
          </p:nvGrpSpPr>
          <p:grpSpPr>
            <a:xfrm>
              <a:off x="8301900" y="2571738"/>
              <a:ext cx="38150" cy="1997125"/>
              <a:chOff x="8301900" y="2571738"/>
              <a:chExt cx="38150" cy="1997125"/>
            </a:xfrm>
          </p:grpSpPr>
          <p:sp>
            <p:nvSpPr>
              <p:cNvPr id="663" name="Google Shape;663;p31"/>
              <p:cNvSpPr/>
              <p:nvPr/>
            </p:nvSpPr>
            <p:spPr>
              <a:xfrm>
                <a:off x="8305713" y="2571738"/>
                <a:ext cx="17350" cy="23600"/>
              </a:xfrm>
              <a:custGeom>
                <a:rect b="b" l="l" r="r" t="t"/>
                <a:pathLst>
                  <a:path extrusionOk="0" h="944" w="694">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4" name="Google Shape;664;p31"/>
              <p:cNvSpPr/>
              <p:nvPr/>
            </p:nvSpPr>
            <p:spPr>
              <a:xfrm>
                <a:off x="8302600" y="2966313"/>
                <a:ext cx="17350" cy="23600"/>
              </a:xfrm>
              <a:custGeom>
                <a:rect b="b" l="l" r="r" t="t"/>
                <a:pathLst>
                  <a:path extrusionOk="0" h="944" w="694">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5" name="Google Shape;665;p31"/>
              <p:cNvSpPr/>
              <p:nvPr/>
            </p:nvSpPr>
            <p:spPr>
              <a:xfrm>
                <a:off x="8302250" y="3360888"/>
                <a:ext cx="17350" cy="23600"/>
              </a:xfrm>
              <a:custGeom>
                <a:rect b="b" l="l" r="r" t="t"/>
                <a:pathLst>
                  <a:path extrusionOk="0" h="944" w="694">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6" name="Google Shape;666;p31"/>
              <p:cNvSpPr/>
              <p:nvPr/>
            </p:nvSpPr>
            <p:spPr>
              <a:xfrm>
                <a:off x="8301900" y="3755463"/>
                <a:ext cx="17350" cy="23575"/>
              </a:xfrm>
              <a:custGeom>
                <a:rect b="b" l="l" r="r" t="t"/>
                <a:pathLst>
                  <a:path extrusionOk="0" h="943" w="694">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7" name="Google Shape;667;p31"/>
              <p:cNvSpPr/>
              <p:nvPr/>
            </p:nvSpPr>
            <p:spPr>
              <a:xfrm>
                <a:off x="8302600" y="4150013"/>
                <a:ext cx="17350" cy="24275"/>
              </a:xfrm>
              <a:custGeom>
                <a:rect b="b" l="l" r="r" t="t"/>
                <a:pathLst>
                  <a:path extrusionOk="0" h="971" w="694">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8" name="Google Shape;668;p31"/>
              <p:cNvSpPr/>
              <p:nvPr/>
            </p:nvSpPr>
            <p:spPr>
              <a:xfrm>
                <a:off x="8301900" y="4545263"/>
                <a:ext cx="17350" cy="23600"/>
              </a:xfrm>
              <a:custGeom>
                <a:rect b="b" l="l" r="r" t="t"/>
                <a:pathLst>
                  <a:path extrusionOk="0" h="944" w="694">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9" name="Google Shape;669;p31"/>
              <p:cNvSpPr/>
              <p:nvPr/>
            </p:nvSpPr>
            <p:spPr>
              <a:xfrm>
                <a:off x="8325813" y="2571738"/>
                <a:ext cx="10425" cy="22900"/>
              </a:xfrm>
              <a:custGeom>
                <a:rect b="b" l="l" r="r" t="t"/>
                <a:pathLst>
                  <a:path extrusionOk="0" h="916" w="417">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0" name="Google Shape;670;p31"/>
              <p:cNvSpPr/>
              <p:nvPr/>
            </p:nvSpPr>
            <p:spPr>
              <a:xfrm>
                <a:off x="8323400" y="2966303"/>
                <a:ext cx="15950" cy="22900"/>
              </a:xfrm>
              <a:custGeom>
                <a:rect b="b" l="l" r="r" t="t"/>
                <a:pathLst>
                  <a:path extrusionOk="0" h="916" w="638">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1" name="Google Shape;671;p31"/>
              <p:cNvSpPr/>
              <p:nvPr/>
            </p:nvSpPr>
            <p:spPr>
              <a:xfrm>
                <a:off x="8323050" y="3360868"/>
                <a:ext cx="16650" cy="23600"/>
              </a:xfrm>
              <a:custGeom>
                <a:rect b="b" l="l" r="r" t="t"/>
                <a:pathLst>
                  <a:path extrusionOk="0" h="944" w="666">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2" name="Google Shape;672;p31"/>
              <p:cNvSpPr/>
              <p:nvPr/>
            </p:nvSpPr>
            <p:spPr>
              <a:xfrm>
                <a:off x="8322000" y="3756132"/>
                <a:ext cx="18050" cy="22900"/>
              </a:xfrm>
              <a:custGeom>
                <a:rect b="b" l="l" r="r" t="t"/>
                <a:pathLst>
                  <a:path extrusionOk="0" h="916" w="722">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3" name="Google Shape;673;p31"/>
              <p:cNvSpPr/>
              <p:nvPr/>
            </p:nvSpPr>
            <p:spPr>
              <a:xfrm>
                <a:off x="8323400" y="4150698"/>
                <a:ext cx="15950" cy="23600"/>
              </a:xfrm>
              <a:custGeom>
                <a:rect b="b" l="l" r="r" t="t"/>
                <a:pathLst>
                  <a:path extrusionOk="0" h="944" w="638">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4" name="Google Shape;674;p31"/>
              <p:cNvSpPr/>
              <p:nvPr/>
            </p:nvSpPr>
            <p:spPr>
              <a:xfrm>
                <a:off x="8322700" y="4545963"/>
                <a:ext cx="16650" cy="22900"/>
              </a:xfrm>
              <a:custGeom>
                <a:rect b="b" l="l" r="r" t="t"/>
                <a:pathLst>
                  <a:path extrusionOk="0" h="916" w="666">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75" name="Google Shape;675;p31"/>
            <p:cNvGrpSpPr/>
            <p:nvPr/>
          </p:nvGrpSpPr>
          <p:grpSpPr>
            <a:xfrm>
              <a:off x="5614975" y="4609225"/>
              <a:ext cx="2597125" cy="40925"/>
              <a:chOff x="5614975" y="4609225"/>
              <a:chExt cx="2597125" cy="40925"/>
            </a:xfrm>
          </p:grpSpPr>
          <p:sp>
            <p:nvSpPr>
              <p:cNvPr id="676" name="Google Shape;676;p31"/>
              <p:cNvSpPr/>
              <p:nvPr/>
            </p:nvSpPr>
            <p:spPr>
              <a:xfrm>
                <a:off x="5614975" y="4632100"/>
                <a:ext cx="24974" cy="18050"/>
              </a:xfrm>
              <a:custGeom>
                <a:rect b="b" l="l" r="r" t="t"/>
                <a:pathLst>
                  <a:path extrusionOk="0" h="722" w="1027">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7" name="Google Shape;677;p31"/>
              <p:cNvSpPr/>
              <p:nvPr/>
            </p:nvSpPr>
            <p:spPr>
              <a:xfrm>
                <a:off x="5615656" y="4617525"/>
                <a:ext cx="23612" cy="11125"/>
              </a:xfrm>
              <a:custGeom>
                <a:rect b="b" l="l" r="r" t="t"/>
                <a:pathLst>
                  <a:path extrusionOk="0" h="445" w="971">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8" name="Google Shape;678;p31"/>
              <p:cNvSpPr/>
              <p:nvPr/>
            </p:nvSpPr>
            <p:spPr>
              <a:xfrm>
                <a:off x="6128984" y="4632100"/>
                <a:ext cx="25675" cy="18050"/>
              </a:xfrm>
              <a:custGeom>
                <a:rect b="b" l="l" r="r" t="t"/>
                <a:pathLst>
                  <a:path extrusionOk="0" h="722" w="1027">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9" name="Google Shape;679;p31"/>
              <p:cNvSpPr/>
              <p:nvPr/>
            </p:nvSpPr>
            <p:spPr>
              <a:xfrm>
                <a:off x="6128575" y="4611300"/>
                <a:ext cx="25675" cy="17350"/>
              </a:xfrm>
              <a:custGeom>
                <a:rect b="b" l="l" r="r" t="t"/>
                <a:pathLst>
                  <a:path extrusionOk="0" h="694" w="1027">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0" name="Google Shape;680;p31"/>
              <p:cNvSpPr/>
              <p:nvPr/>
            </p:nvSpPr>
            <p:spPr>
              <a:xfrm>
                <a:off x="6643694" y="4632100"/>
                <a:ext cx="24975" cy="18050"/>
              </a:xfrm>
              <a:custGeom>
                <a:rect b="b" l="l" r="r" t="t"/>
                <a:pathLst>
                  <a:path extrusionOk="0" h="722" w="999">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1" name="Google Shape;681;p31"/>
              <p:cNvSpPr/>
              <p:nvPr/>
            </p:nvSpPr>
            <p:spPr>
              <a:xfrm>
                <a:off x="6643556" y="4611300"/>
                <a:ext cx="24975" cy="17350"/>
              </a:xfrm>
              <a:custGeom>
                <a:rect b="b" l="l" r="r" t="t"/>
                <a:pathLst>
                  <a:path extrusionOk="0" h="694" w="999">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2" name="Google Shape;682;p31"/>
              <p:cNvSpPr/>
              <p:nvPr/>
            </p:nvSpPr>
            <p:spPr>
              <a:xfrm>
                <a:off x="7157705" y="4632100"/>
                <a:ext cx="24975" cy="18050"/>
              </a:xfrm>
              <a:custGeom>
                <a:rect b="b" l="l" r="r" t="t"/>
                <a:pathLst>
                  <a:path extrusionOk="0" h="722" w="999">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3" name="Google Shape;683;p31"/>
              <p:cNvSpPr/>
              <p:nvPr/>
            </p:nvSpPr>
            <p:spPr>
              <a:xfrm>
                <a:off x="7157837" y="4609225"/>
                <a:ext cx="24975" cy="19425"/>
              </a:xfrm>
              <a:custGeom>
                <a:rect b="b" l="l" r="r" t="t"/>
                <a:pathLst>
                  <a:path extrusionOk="0" h="777" w="999">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4" name="Google Shape;684;p31"/>
              <p:cNvSpPr/>
              <p:nvPr/>
            </p:nvSpPr>
            <p:spPr>
              <a:xfrm>
                <a:off x="7671715" y="4632100"/>
                <a:ext cx="25675" cy="18050"/>
              </a:xfrm>
              <a:custGeom>
                <a:rect b="b" l="l" r="r" t="t"/>
                <a:pathLst>
                  <a:path extrusionOk="0" h="722" w="1027">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5" name="Google Shape;685;p31"/>
              <p:cNvSpPr/>
              <p:nvPr/>
            </p:nvSpPr>
            <p:spPr>
              <a:xfrm>
                <a:off x="7672119" y="4611300"/>
                <a:ext cx="25675" cy="17350"/>
              </a:xfrm>
              <a:custGeom>
                <a:rect b="b" l="l" r="r" t="t"/>
                <a:pathLst>
                  <a:path extrusionOk="0" h="694" w="1027">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6" name="Google Shape;686;p31"/>
              <p:cNvSpPr/>
              <p:nvPr/>
            </p:nvSpPr>
            <p:spPr>
              <a:xfrm>
                <a:off x="8186425" y="4632100"/>
                <a:ext cx="25675" cy="18050"/>
              </a:xfrm>
              <a:custGeom>
                <a:rect b="b" l="l" r="r" t="t"/>
                <a:pathLst>
                  <a:path extrusionOk="0" h="722" w="1027">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7" name="Google Shape;687;p31"/>
              <p:cNvSpPr/>
              <p:nvPr/>
            </p:nvSpPr>
            <p:spPr>
              <a:xfrm>
                <a:off x="8187100" y="4610600"/>
                <a:ext cx="25000" cy="18050"/>
              </a:xfrm>
              <a:custGeom>
                <a:rect b="b" l="l" r="r" t="t"/>
                <a:pathLst>
                  <a:path extrusionOk="0" h="722" w="100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688" name="Google Shape;688;p31"/>
          <p:cNvSpPr txBox="1"/>
          <p:nvPr>
            <p:ph type="title"/>
          </p:nvPr>
        </p:nvSpPr>
        <p:spPr>
          <a:xfrm>
            <a:off x="720000" y="540000"/>
            <a:ext cx="7704000" cy="572700"/>
          </a:xfrm>
          <a:prstGeom prst="rect">
            <a:avLst/>
          </a:prstGeom>
        </p:spPr>
        <p:txBody>
          <a:bodyPr anchorCtr="0" anchor="t" bIns="91425" lIns="91425" spcFirstLastPara="1" rIns="91425" wrap="square" tIns="91425">
            <a:noAutofit/>
          </a:bodyPr>
          <a:lstStyle>
            <a:lvl1pPr lvl="0" algn="ctr">
              <a:spcBef>
                <a:spcPts val="0"/>
              </a:spcBef>
              <a:spcAft>
                <a:spcPts val="0"/>
              </a:spcAft>
              <a:buSzPts val="3500"/>
              <a:buNone/>
              <a:defRPr/>
            </a:lvl1pPr>
            <a:lvl2pPr lvl="1">
              <a:spcBef>
                <a:spcPts val="0"/>
              </a:spcBef>
              <a:spcAft>
                <a:spcPts val="0"/>
              </a:spcAft>
              <a:buSzPts val="3500"/>
              <a:buNone/>
              <a:defRPr>
                <a:latin typeface="Source Code Pro Light"/>
                <a:ea typeface="Source Code Pro Light"/>
                <a:cs typeface="Source Code Pro Light"/>
                <a:sym typeface="Source Code Pro Light"/>
              </a:defRPr>
            </a:lvl2pPr>
            <a:lvl3pPr lvl="2">
              <a:spcBef>
                <a:spcPts val="0"/>
              </a:spcBef>
              <a:spcAft>
                <a:spcPts val="0"/>
              </a:spcAft>
              <a:buSzPts val="3500"/>
              <a:buNone/>
              <a:defRPr>
                <a:latin typeface="Source Code Pro Light"/>
                <a:ea typeface="Source Code Pro Light"/>
                <a:cs typeface="Source Code Pro Light"/>
                <a:sym typeface="Source Code Pro Light"/>
              </a:defRPr>
            </a:lvl3pPr>
            <a:lvl4pPr lvl="3">
              <a:spcBef>
                <a:spcPts val="0"/>
              </a:spcBef>
              <a:spcAft>
                <a:spcPts val="0"/>
              </a:spcAft>
              <a:buSzPts val="3500"/>
              <a:buNone/>
              <a:defRPr>
                <a:latin typeface="Source Code Pro Light"/>
                <a:ea typeface="Source Code Pro Light"/>
                <a:cs typeface="Source Code Pro Light"/>
                <a:sym typeface="Source Code Pro Light"/>
              </a:defRPr>
            </a:lvl4pPr>
            <a:lvl5pPr lvl="4">
              <a:spcBef>
                <a:spcPts val="0"/>
              </a:spcBef>
              <a:spcAft>
                <a:spcPts val="0"/>
              </a:spcAft>
              <a:buSzPts val="3500"/>
              <a:buNone/>
              <a:defRPr>
                <a:latin typeface="Source Code Pro Light"/>
                <a:ea typeface="Source Code Pro Light"/>
                <a:cs typeface="Source Code Pro Light"/>
                <a:sym typeface="Source Code Pro Light"/>
              </a:defRPr>
            </a:lvl5pPr>
            <a:lvl6pPr lvl="5">
              <a:spcBef>
                <a:spcPts val="0"/>
              </a:spcBef>
              <a:spcAft>
                <a:spcPts val="0"/>
              </a:spcAft>
              <a:buSzPts val="3500"/>
              <a:buNone/>
              <a:defRPr>
                <a:latin typeface="Source Code Pro Light"/>
                <a:ea typeface="Source Code Pro Light"/>
                <a:cs typeface="Source Code Pro Light"/>
                <a:sym typeface="Source Code Pro Light"/>
              </a:defRPr>
            </a:lvl6pPr>
            <a:lvl7pPr lvl="6">
              <a:spcBef>
                <a:spcPts val="0"/>
              </a:spcBef>
              <a:spcAft>
                <a:spcPts val="0"/>
              </a:spcAft>
              <a:buSzPts val="3500"/>
              <a:buNone/>
              <a:defRPr>
                <a:latin typeface="Source Code Pro Light"/>
                <a:ea typeface="Source Code Pro Light"/>
                <a:cs typeface="Source Code Pro Light"/>
                <a:sym typeface="Source Code Pro Light"/>
              </a:defRPr>
            </a:lvl7pPr>
            <a:lvl8pPr lvl="7">
              <a:spcBef>
                <a:spcPts val="0"/>
              </a:spcBef>
              <a:spcAft>
                <a:spcPts val="0"/>
              </a:spcAft>
              <a:buSzPts val="3500"/>
              <a:buNone/>
              <a:defRPr>
                <a:latin typeface="Source Code Pro Light"/>
                <a:ea typeface="Source Code Pro Light"/>
                <a:cs typeface="Source Code Pro Light"/>
                <a:sym typeface="Source Code Pro Light"/>
              </a:defRPr>
            </a:lvl8pPr>
            <a:lvl9pPr lvl="8">
              <a:spcBef>
                <a:spcPts val="0"/>
              </a:spcBef>
              <a:spcAft>
                <a:spcPts val="0"/>
              </a:spcAft>
              <a:buSzPts val="3500"/>
              <a:buNone/>
              <a:defRPr>
                <a:latin typeface="Source Code Pro Light"/>
                <a:ea typeface="Source Code Pro Light"/>
                <a:cs typeface="Source Code Pro Light"/>
                <a:sym typeface="Source Code Pro Light"/>
              </a:defRPr>
            </a:lvl9pPr>
          </a:lstStyle>
          <a:p/>
        </p:txBody>
      </p:sp>
      <p:sp>
        <p:nvSpPr>
          <p:cNvPr id="689" name="Google Shape;689;p31"/>
          <p:cNvSpPr txBox="1"/>
          <p:nvPr>
            <p:ph idx="2" type="title"/>
          </p:nvPr>
        </p:nvSpPr>
        <p:spPr>
          <a:xfrm>
            <a:off x="778650" y="2421024"/>
            <a:ext cx="1787400" cy="462300"/>
          </a:xfrm>
          <a:prstGeom prst="rect">
            <a:avLst/>
          </a:prstGeom>
        </p:spPr>
        <p:txBody>
          <a:bodyPr anchorCtr="0" anchor="ctr" bIns="0" lIns="0" spcFirstLastPara="1" rIns="0" wrap="square" tIns="182875">
            <a:noAutofit/>
          </a:bodyPr>
          <a:lstStyle>
            <a:lvl1pPr lvl="0" rtl="0" algn="ctr">
              <a:spcBef>
                <a:spcPts val="0"/>
              </a:spcBef>
              <a:spcAft>
                <a:spcPts val="0"/>
              </a:spcAft>
              <a:buSzPts val="2000"/>
              <a:buNone/>
              <a:defRPr sz="2500"/>
            </a:lvl1pPr>
            <a:lvl2pPr lvl="1" rtl="0" algn="ctr">
              <a:spcBef>
                <a:spcPts val="0"/>
              </a:spcBef>
              <a:spcAft>
                <a:spcPts val="0"/>
              </a:spcAft>
              <a:buClr>
                <a:schemeClr val="dk1"/>
              </a:buClr>
              <a:buSzPts val="2000"/>
              <a:buNone/>
              <a:defRPr sz="2000">
                <a:solidFill>
                  <a:schemeClr val="dk1"/>
                </a:solidFill>
              </a:defRPr>
            </a:lvl2pPr>
            <a:lvl3pPr lvl="2" rtl="0" algn="ctr">
              <a:spcBef>
                <a:spcPts val="0"/>
              </a:spcBef>
              <a:spcAft>
                <a:spcPts val="0"/>
              </a:spcAft>
              <a:buClr>
                <a:schemeClr val="dk1"/>
              </a:buClr>
              <a:buSzPts val="2000"/>
              <a:buNone/>
              <a:defRPr sz="2000">
                <a:solidFill>
                  <a:schemeClr val="dk1"/>
                </a:solidFill>
              </a:defRPr>
            </a:lvl3pPr>
            <a:lvl4pPr lvl="3" rtl="0" algn="ctr">
              <a:spcBef>
                <a:spcPts val="0"/>
              </a:spcBef>
              <a:spcAft>
                <a:spcPts val="0"/>
              </a:spcAft>
              <a:buClr>
                <a:schemeClr val="dk1"/>
              </a:buClr>
              <a:buSzPts val="2000"/>
              <a:buNone/>
              <a:defRPr sz="2000">
                <a:solidFill>
                  <a:schemeClr val="dk1"/>
                </a:solidFill>
              </a:defRPr>
            </a:lvl4pPr>
            <a:lvl5pPr lvl="4" rtl="0" algn="ctr">
              <a:spcBef>
                <a:spcPts val="0"/>
              </a:spcBef>
              <a:spcAft>
                <a:spcPts val="0"/>
              </a:spcAft>
              <a:buClr>
                <a:schemeClr val="dk1"/>
              </a:buClr>
              <a:buSzPts val="2000"/>
              <a:buNone/>
              <a:defRPr sz="2000">
                <a:solidFill>
                  <a:schemeClr val="dk1"/>
                </a:solidFill>
              </a:defRPr>
            </a:lvl5pPr>
            <a:lvl6pPr lvl="5" rtl="0" algn="ctr">
              <a:spcBef>
                <a:spcPts val="0"/>
              </a:spcBef>
              <a:spcAft>
                <a:spcPts val="0"/>
              </a:spcAft>
              <a:buClr>
                <a:schemeClr val="dk1"/>
              </a:buClr>
              <a:buSzPts val="2000"/>
              <a:buNone/>
              <a:defRPr sz="2000">
                <a:solidFill>
                  <a:schemeClr val="dk1"/>
                </a:solidFill>
              </a:defRPr>
            </a:lvl6pPr>
            <a:lvl7pPr lvl="6" rtl="0" algn="ctr">
              <a:spcBef>
                <a:spcPts val="0"/>
              </a:spcBef>
              <a:spcAft>
                <a:spcPts val="0"/>
              </a:spcAft>
              <a:buClr>
                <a:schemeClr val="dk1"/>
              </a:buClr>
              <a:buSzPts val="2000"/>
              <a:buNone/>
              <a:defRPr sz="2000">
                <a:solidFill>
                  <a:schemeClr val="dk1"/>
                </a:solidFill>
              </a:defRPr>
            </a:lvl7pPr>
            <a:lvl8pPr lvl="7" rtl="0" algn="ctr">
              <a:spcBef>
                <a:spcPts val="0"/>
              </a:spcBef>
              <a:spcAft>
                <a:spcPts val="0"/>
              </a:spcAft>
              <a:buClr>
                <a:schemeClr val="dk1"/>
              </a:buClr>
              <a:buSzPts val="2000"/>
              <a:buNone/>
              <a:defRPr sz="2000">
                <a:solidFill>
                  <a:schemeClr val="dk1"/>
                </a:solidFill>
              </a:defRPr>
            </a:lvl8pPr>
            <a:lvl9pPr lvl="8" rtl="0" algn="ctr">
              <a:spcBef>
                <a:spcPts val="0"/>
              </a:spcBef>
              <a:spcAft>
                <a:spcPts val="0"/>
              </a:spcAft>
              <a:buClr>
                <a:schemeClr val="dk1"/>
              </a:buClr>
              <a:buSzPts val="2000"/>
              <a:buNone/>
              <a:defRPr sz="2000">
                <a:solidFill>
                  <a:schemeClr val="dk1"/>
                </a:solidFill>
              </a:defRPr>
            </a:lvl9pPr>
          </a:lstStyle>
          <a:p/>
        </p:txBody>
      </p:sp>
      <p:sp>
        <p:nvSpPr>
          <p:cNvPr id="690" name="Google Shape;690;p31"/>
          <p:cNvSpPr txBox="1"/>
          <p:nvPr>
            <p:ph idx="3" type="title"/>
          </p:nvPr>
        </p:nvSpPr>
        <p:spPr>
          <a:xfrm>
            <a:off x="2711750" y="2421000"/>
            <a:ext cx="1787400" cy="462300"/>
          </a:xfrm>
          <a:prstGeom prst="rect">
            <a:avLst/>
          </a:prstGeom>
        </p:spPr>
        <p:txBody>
          <a:bodyPr anchorCtr="0" anchor="ctr" bIns="0" lIns="0" spcFirstLastPara="1" rIns="0" wrap="square" tIns="182875">
            <a:noAutofit/>
          </a:bodyPr>
          <a:lstStyle>
            <a:lvl1pPr lvl="0" rtl="0" algn="ctr">
              <a:spcBef>
                <a:spcPts val="0"/>
              </a:spcBef>
              <a:spcAft>
                <a:spcPts val="0"/>
              </a:spcAft>
              <a:buSzPts val="2000"/>
              <a:buNone/>
              <a:defRPr sz="2500"/>
            </a:lvl1pPr>
            <a:lvl2pPr lvl="1" rtl="0" algn="ctr">
              <a:spcBef>
                <a:spcPts val="0"/>
              </a:spcBef>
              <a:spcAft>
                <a:spcPts val="0"/>
              </a:spcAft>
              <a:buClr>
                <a:schemeClr val="dk1"/>
              </a:buClr>
              <a:buSzPts val="2000"/>
              <a:buNone/>
              <a:defRPr sz="2000">
                <a:solidFill>
                  <a:schemeClr val="dk1"/>
                </a:solidFill>
              </a:defRPr>
            </a:lvl2pPr>
            <a:lvl3pPr lvl="2" rtl="0" algn="ctr">
              <a:spcBef>
                <a:spcPts val="0"/>
              </a:spcBef>
              <a:spcAft>
                <a:spcPts val="0"/>
              </a:spcAft>
              <a:buClr>
                <a:schemeClr val="dk1"/>
              </a:buClr>
              <a:buSzPts val="2000"/>
              <a:buNone/>
              <a:defRPr sz="2000">
                <a:solidFill>
                  <a:schemeClr val="dk1"/>
                </a:solidFill>
              </a:defRPr>
            </a:lvl3pPr>
            <a:lvl4pPr lvl="3" rtl="0" algn="ctr">
              <a:spcBef>
                <a:spcPts val="0"/>
              </a:spcBef>
              <a:spcAft>
                <a:spcPts val="0"/>
              </a:spcAft>
              <a:buClr>
                <a:schemeClr val="dk1"/>
              </a:buClr>
              <a:buSzPts val="2000"/>
              <a:buNone/>
              <a:defRPr sz="2000">
                <a:solidFill>
                  <a:schemeClr val="dk1"/>
                </a:solidFill>
              </a:defRPr>
            </a:lvl4pPr>
            <a:lvl5pPr lvl="4" rtl="0" algn="ctr">
              <a:spcBef>
                <a:spcPts val="0"/>
              </a:spcBef>
              <a:spcAft>
                <a:spcPts val="0"/>
              </a:spcAft>
              <a:buClr>
                <a:schemeClr val="dk1"/>
              </a:buClr>
              <a:buSzPts val="2000"/>
              <a:buNone/>
              <a:defRPr sz="2000">
                <a:solidFill>
                  <a:schemeClr val="dk1"/>
                </a:solidFill>
              </a:defRPr>
            </a:lvl5pPr>
            <a:lvl6pPr lvl="5" rtl="0" algn="ctr">
              <a:spcBef>
                <a:spcPts val="0"/>
              </a:spcBef>
              <a:spcAft>
                <a:spcPts val="0"/>
              </a:spcAft>
              <a:buClr>
                <a:schemeClr val="dk1"/>
              </a:buClr>
              <a:buSzPts val="2000"/>
              <a:buNone/>
              <a:defRPr sz="2000">
                <a:solidFill>
                  <a:schemeClr val="dk1"/>
                </a:solidFill>
              </a:defRPr>
            </a:lvl6pPr>
            <a:lvl7pPr lvl="6" rtl="0" algn="ctr">
              <a:spcBef>
                <a:spcPts val="0"/>
              </a:spcBef>
              <a:spcAft>
                <a:spcPts val="0"/>
              </a:spcAft>
              <a:buClr>
                <a:schemeClr val="dk1"/>
              </a:buClr>
              <a:buSzPts val="2000"/>
              <a:buNone/>
              <a:defRPr sz="2000">
                <a:solidFill>
                  <a:schemeClr val="dk1"/>
                </a:solidFill>
              </a:defRPr>
            </a:lvl7pPr>
            <a:lvl8pPr lvl="7" rtl="0" algn="ctr">
              <a:spcBef>
                <a:spcPts val="0"/>
              </a:spcBef>
              <a:spcAft>
                <a:spcPts val="0"/>
              </a:spcAft>
              <a:buClr>
                <a:schemeClr val="dk1"/>
              </a:buClr>
              <a:buSzPts val="2000"/>
              <a:buNone/>
              <a:defRPr sz="2000">
                <a:solidFill>
                  <a:schemeClr val="dk1"/>
                </a:solidFill>
              </a:defRPr>
            </a:lvl8pPr>
            <a:lvl9pPr lvl="8" rtl="0" algn="ctr">
              <a:spcBef>
                <a:spcPts val="0"/>
              </a:spcBef>
              <a:spcAft>
                <a:spcPts val="0"/>
              </a:spcAft>
              <a:buClr>
                <a:schemeClr val="dk1"/>
              </a:buClr>
              <a:buSzPts val="2000"/>
              <a:buNone/>
              <a:defRPr sz="2000">
                <a:solidFill>
                  <a:schemeClr val="dk1"/>
                </a:solidFill>
              </a:defRPr>
            </a:lvl9pPr>
          </a:lstStyle>
          <a:p/>
        </p:txBody>
      </p:sp>
      <p:sp>
        <p:nvSpPr>
          <p:cNvPr id="691" name="Google Shape;691;p31"/>
          <p:cNvSpPr txBox="1"/>
          <p:nvPr>
            <p:ph idx="4" type="title"/>
          </p:nvPr>
        </p:nvSpPr>
        <p:spPr>
          <a:xfrm>
            <a:off x="4644850" y="2421000"/>
            <a:ext cx="1787400" cy="462300"/>
          </a:xfrm>
          <a:prstGeom prst="rect">
            <a:avLst/>
          </a:prstGeom>
        </p:spPr>
        <p:txBody>
          <a:bodyPr anchorCtr="0" anchor="ctr" bIns="0" lIns="0" spcFirstLastPara="1" rIns="0" wrap="square" tIns="182875">
            <a:noAutofit/>
          </a:bodyPr>
          <a:lstStyle>
            <a:lvl1pPr lvl="0" rtl="0" algn="ctr">
              <a:spcBef>
                <a:spcPts val="0"/>
              </a:spcBef>
              <a:spcAft>
                <a:spcPts val="0"/>
              </a:spcAft>
              <a:buSzPts val="2000"/>
              <a:buNone/>
              <a:defRPr sz="2500"/>
            </a:lvl1pPr>
            <a:lvl2pPr lvl="1" rtl="0" algn="ctr">
              <a:spcBef>
                <a:spcPts val="0"/>
              </a:spcBef>
              <a:spcAft>
                <a:spcPts val="0"/>
              </a:spcAft>
              <a:buClr>
                <a:schemeClr val="dk1"/>
              </a:buClr>
              <a:buSzPts val="2000"/>
              <a:buNone/>
              <a:defRPr sz="2000">
                <a:solidFill>
                  <a:schemeClr val="dk1"/>
                </a:solidFill>
              </a:defRPr>
            </a:lvl2pPr>
            <a:lvl3pPr lvl="2" rtl="0" algn="ctr">
              <a:spcBef>
                <a:spcPts val="0"/>
              </a:spcBef>
              <a:spcAft>
                <a:spcPts val="0"/>
              </a:spcAft>
              <a:buClr>
                <a:schemeClr val="dk1"/>
              </a:buClr>
              <a:buSzPts val="2000"/>
              <a:buNone/>
              <a:defRPr sz="2000">
                <a:solidFill>
                  <a:schemeClr val="dk1"/>
                </a:solidFill>
              </a:defRPr>
            </a:lvl3pPr>
            <a:lvl4pPr lvl="3" rtl="0" algn="ctr">
              <a:spcBef>
                <a:spcPts val="0"/>
              </a:spcBef>
              <a:spcAft>
                <a:spcPts val="0"/>
              </a:spcAft>
              <a:buClr>
                <a:schemeClr val="dk1"/>
              </a:buClr>
              <a:buSzPts val="2000"/>
              <a:buNone/>
              <a:defRPr sz="2000">
                <a:solidFill>
                  <a:schemeClr val="dk1"/>
                </a:solidFill>
              </a:defRPr>
            </a:lvl4pPr>
            <a:lvl5pPr lvl="4" rtl="0" algn="ctr">
              <a:spcBef>
                <a:spcPts val="0"/>
              </a:spcBef>
              <a:spcAft>
                <a:spcPts val="0"/>
              </a:spcAft>
              <a:buClr>
                <a:schemeClr val="dk1"/>
              </a:buClr>
              <a:buSzPts val="2000"/>
              <a:buNone/>
              <a:defRPr sz="2000">
                <a:solidFill>
                  <a:schemeClr val="dk1"/>
                </a:solidFill>
              </a:defRPr>
            </a:lvl5pPr>
            <a:lvl6pPr lvl="5" rtl="0" algn="ctr">
              <a:spcBef>
                <a:spcPts val="0"/>
              </a:spcBef>
              <a:spcAft>
                <a:spcPts val="0"/>
              </a:spcAft>
              <a:buClr>
                <a:schemeClr val="dk1"/>
              </a:buClr>
              <a:buSzPts val="2000"/>
              <a:buNone/>
              <a:defRPr sz="2000">
                <a:solidFill>
                  <a:schemeClr val="dk1"/>
                </a:solidFill>
              </a:defRPr>
            </a:lvl6pPr>
            <a:lvl7pPr lvl="6" rtl="0" algn="ctr">
              <a:spcBef>
                <a:spcPts val="0"/>
              </a:spcBef>
              <a:spcAft>
                <a:spcPts val="0"/>
              </a:spcAft>
              <a:buClr>
                <a:schemeClr val="dk1"/>
              </a:buClr>
              <a:buSzPts val="2000"/>
              <a:buNone/>
              <a:defRPr sz="2000">
                <a:solidFill>
                  <a:schemeClr val="dk1"/>
                </a:solidFill>
              </a:defRPr>
            </a:lvl7pPr>
            <a:lvl8pPr lvl="7" rtl="0" algn="ctr">
              <a:spcBef>
                <a:spcPts val="0"/>
              </a:spcBef>
              <a:spcAft>
                <a:spcPts val="0"/>
              </a:spcAft>
              <a:buClr>
                <a:schemeClr val="dk1"/>
              </a:buClr>
              <a:buSzPts val="2000"/>
              <a:buNone/>
              <a:defRPr sz="2000">
                <a:solidFill>
                  <a:schemeClr val="dk1"/>
                </a:solidFill>
              </a:defRPr>
            </a:lvl8pPr>
            <a:lvl9pPr lvl="8" rtl="0" algn="ctr">
              <a:spcBef>
                <a:spcPts val="0"/>
              </a:spcBef>
              <a:spcAft>
                <a:spcPts val="0"/>
              </a:spcAft>
              <a:buClr>
                <a:schemeClr val="dk1"/>
              </a:buClr>
              <a:buSzPts val="2000"/>
              <a:buNone/>
              <a:defRPr sz="2000">
                <a:solidFill>
                  <a:schemeClr val="dk1"/>
                </a:solidFill>
              </a:defRPr>
            </a:lvl9pPr>
          </a:lstStyle>
          <a:p/>
        </p:txBody>
      </p:sp>
      <p:sp>
        <p:nvSpPr>
          <p:cNvPr id="692" name="Google Shape;692;p31"/>
          <p:cNvSpPr txBox="1"/>
          <p:nvPr>
            <p:ph idx="5" type="title"/>
          </p:nvPr>
        </p:nvSpPr>
        <p:spPr>
          <a:xfrm>
            <a:off x="6577950" y="2421000"/>
            <a:ext cx="1787400" cy="462300"/>
          </a:xfrm>
          <a:prstGeom prst="rect">
            <a:avLst/>
          </a:prstGeom>
        </p:spPr>
        <p:txBody>
          <a:bodyPr anchorCtr="0" anchor="ctr" bIns="0" lIns="0" spcFirstLastPara="1" rIns="0" wrap="square" tIns="182875">
            <a:noAutofit/>
          </a:bodyPr>
          <a:lstStyle>
            <a:lvl1pPr lvl="0" rtl="0" algn="ctr">
              <a:spcBef>
                <a:spcPts val="0"/>
              </a:spcBef>
              <a:spcAft>
                <a:spcPts val="0"/>
              </a:spcAft>
              <a:buSzPts val="2000"/>
              <a:buNone/>
              <a:defRPr sz="2500"/>
            </a:lvl1pPr>
            <a:lvl2pPr lvl="1" rtl="0" algn="ctr">
              <a:spcBef>
                <a:spcPts val="0"/>
              </a:spcBef>
              <a:spcAft>
                <a:spcPts val="0"/>
              </a:spcAft>
              <a:buClr>
                <a:schemeClr val="dk1"/>
              </a:buClr>
              <a:buSzPts val="2000"/>
              <a:buNone/>
              <a:defRPr sz="2000">
                <a:solidFill>
                  <a:schemeClr val="dk1"/>
                </a:solidFill>
              </a:defRPr>
            </a:lvl2pPr>
            <a:lvl3pPr lvl="2" rtl="0" algn="ctr">
              <a:spcBef>
                <a:spcPts val="0"/>
              </a:spcBef>
              <a:spcAft>
                <a:spcPts val="0"/>
              </a:spcAft>
              <a:buClr>
                <a:schemeClr val="dk1"/>
              </a:buClr>
              <a:buSzPts val="2000"/>
              <a:buNone/>
              <a:defRPr sz="2000">
                <a:solidFill>
                  <a:schemeClr val="dk1"/>
                </a:solidFill>
              </a:defRPr>
            </a:lvl3pPr>
            <a:lvl4pPr lvl="3" rtl="0" algn="ctr">
              <a:spcBef>
                <a:spcPts val="0"/>
              </a:spcBef>
              <a:spcAft>
                <a:spcPts val="0"/>
              </a:spcAft>
              <a:buClr>
                <a:schemeClr val="dk1"/>
              </a:buClr>
              <a:buSzPts val="2000"/>
              <a:buNone/>
              <a:defRPr sz="2000">
                <a:solidFill>
                  <a:schemeClr val="dk1"/>
                </a:solidFill>
              </a:defRPr>
            </a:lvl4pPr>
            <a:lvl5pPr lvl="4" rtl="0" algn="ctr">
              <a:spcBef>
                <a:spcPts val="0"/>
              </a:spcBef>
              <a:spcAft>
                <a:spcPts val="0"/>
              </a:spcAft>
              <a:buClr>
                <a:schemeClr val="dk1"/>
              </a:buClr>
              <a:buSzPts val="2000"/>
              <a:buNone/>
              <a:defRPr sz="2000">
                <a:solidFill>
                  <a:schemeClr val="dk1"/>
                </a:solidFill>
              </a:defRPr>
            </a:lvl5pPr>
            <a:lvl6pPr lvl="5" rtl="0" algn="ctr">
              <a:spcBef>
                <a:spcPts val="0"/>
              </a:spcBef>
              <a:spcAft>
                <a:spcPts val="0"/>
              </a:spcAft>
              <a:buClr>
                <a:schemeClr val="dk1"/>
              </a:buClr>
              <a:buSzPts val="2000"/>
              <a:buNone/>
              <a:defRPr sz="2000">
                <a:solidFill>
                  <a:schemeClr val="dk1"/>
                </a:solidFill>
              </a:defRPr>
            </a:lvl6pPr>
            <a:lvl7pPr lvl="6" rtl="0" algn="ctr">
              <a:spcBef>
                <a:spcPts val="0"/>
              </a:spcBef>
              <a:spcAft>
                <a:spcPts val="0"/>
              </a:spcAft>
              <a:buClr>
                <a:schemeClr val="dk1"/>
              </a:buClr>
              <a:buSzPts val="2000"/>
              <a:buNone/>
              <a:defRPr sz="2000">
                <a:solidFill>
                  <a:schemeClr val="dk1"/>
                </a:solidFill>
              </a:defRPr>
            </a:lvl7pPr>
            <a:lvl8pPr lvl="7" rtl="0" algn="ctr">
              <a:spcBef>
                <a:spcPts val="0"/>
              </a:spcBef>
              <a:spcAft>
                <a:spcPts val="0"/>
              </a:spcAft>
              <a:buClr>
                <a:schemeClr val="dk1"/>
              </a:buClr>
              <a:buSzPts val="2000"/>
              <a:buNone/>
              <a:defRPr sz="2000">
                <a:solidFill>
                  <a:schemeClr val="dk1"/>
                </a:solidFill>
              </a:defRPr>
            </a:lvl8pPr>
            <a:lvl9pPr lvl="8" rtl="0" algn="ctr">
              <a:spcBef>
                <a:spcPts val="0"/>
              </a:spcBef>
              <a:spcAft>
                <a:spcPts val="0"/>
              </a:spcAft>
              <a:buClr>
                <a:schemeClr val="dk1"/>
              </a:buClr>
              <a:buSzPts val="2000"/>
              <a:buNone/>
              <a:defRPr sz="2000">
                <a:solidFill>
                  <a:schemeClr val="dk1"/>
                </a:solidFill>
              </a:defRPr>
            </a:lvl9pPr>
          </a:lstStyle>
          <a:p/>
        </p:txBody>
      </p:sp>
      <p:sp>
        <p:nvSpPr>
          <p:cNvPr id="693" name="Google Shape;693;p31"/>
          <p:cNvSpPr txBox="1"/>
          <p:nvPr>
            <p:ph idx="1" type="subTitle"/>
          </p:nvPr>
        </p:nvSpPr>
        <p:spPr>
          <a:xfrm>
            <a:off x="778650" y="3058000"/>
            <a:ext cx="1787400" cy="6732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94" name="Google Shape;694;p31"/>
          <p:cNvSpPr txBox="1"/>
          <p:nvPr>
            <p:ph idx="6" type="subTitle"/>
          </p:nvPr>
        </p:nvSpPr>
        <p:spPr>
          <a:xfrm>
            <a:off x="2711750" y="3058000"/>
            <a:ext cx="1787400" cy="6732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95" name="Google Shape;695;p31"/>
          <p:cNvSpPr txBox="1"/>
          <p:nvPr>
            <p:ph idx="7" type="subTitle"/>
          </p:nvPr>
        </p:nvSpPr>
        <p:spPr>
          <a:xfrm>
            <a:off x="4644850" y="3058000"/>
            <a:ext cx="1787400" cy="6732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96" name="Google Shape;696;p31"/>
          <p:cNvSpPr txBox="1"/>
          <p:nvPr>
            <p:ph idx="8" type="subTitle"/>
          </p:nvPr>
        </p:nvSpPr>
        <p:spPr>
          <a:xfrm>
            <a:off x="6577950" y="3058000"/>
            <a:ext cx="1787400" cy="6732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697" name="Google Shape;697;p31"/>
          <p:cNvGrpSpPr/>
          <p:nvPr/>
        </p:nvGrpSpPr>
        <p:grpSpPr>
          <a:xfrm>
            <a:off x="8669664" y="245588"/>
            <a:ext cx="228825" cy="228825"/>
            <a:chOff x="3023950" y="3689950"/>
            <a:chExt cx="316100" cy="316100"/>
          </a:xfrm>
        </p:grpSpPr>
        <p:sp>
          <p:nvSpPr>
            <p:cNvPr id="698" name="Google Shape;698;p31"/>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9" name="Google Shape;699;p31"/>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0" name="Google Shape;700;p31"/>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01" name="Google Shape;701;p31"/>
          <p:cNvGrpSpPr/>
          <p:nvPr/>
        </p:nvGrpSpPr>
        <p:grpSpPr>
          <a:xfrm>
            <a:off x="245739" y="245588"/>
            <a:ext cx="228825" cy="228825"/>
            <a:chOff x="3023950" y="3689950"/>
            <a:chExt cx="316100" cy="316100"/>
          </a:xfrm>
        </p:grpSpPr>
        <p:sp>
          <p:nvSpPr>
            <p:cNvPr id="702" name="Google Shape;702;p31"/>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3" name="Google Shape;703;p31"/>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4" name="Google Shape;704;p31"/>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05" name="Google Shape;705;p31"/>
          <p:cNvGrpSpPr/>
          <p:nvPr/>
        </p:nvGrpSpPr>
        <p:grpSpPr>
          <a:xfrm>
            <a:off x="245752" y="4669065"/>
            <a:ext cx="228825" cy="228856"/>
            <a:chOff x="3023950" y="3689950"/>
            <a:chExt cx="316100" cy="316100"/>
          </a:xfrm>
        </p:grpSpPr>
        <p:sp>
          <p:nvSpPr>
            <p:cNvPr id="706" name="Google Shape;706;p31"/>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7" name="Google Shape;707;p31"/>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8" name="Google Shape;708;p31"/>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1">
  <p:cSld name="CUSTOM_3_1">
    <p:spTree>
      <p:nvGrpSpPr>
        <p:cNvPr id="709" name="Shape 709"/>
        <p:cNvGrpSpPr/>
        <p:nvPr/>
      </p:nvGrpSpPr>
      <p:grpSpPr>
        <a:xfrm>
          <a:off x="0" y="0"/>
          <a:ext cx="0" cy="0"/>
          <a:chOff x="0" y="0"/>
          <a:chExt cx="0" cy="0"/>
        </a:xfrm>
      </p:grpSpPr>
      <p:sp>
        <p:nvSpPr>
          <p:cNvPr id="710" name="Google Shape;710;p32"/>
          <p:cNvSpPr txBox="1"/>
          <p:nvPr>
            <p:ph type="title"/>
          </p:nvPr>
        </p:nvSpPr>
        <p:spPr>
          <a:xfrm>
            <a:off x="720000" y="540000"/>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3500"/>
              <a:buNone/>
              <a:defRPr>
                <a:latin typeface="Source Code Pro Light"/>
                <a:ea typeface="Source Code Pro Light"/>
                <a:cs typeface="Source Code Pro Light"/>
                <a:sym typeface="Source Code Pro Light"/>
              </a:defRPr>
            </a:lvl2pPr>
            <a:lvl3pPr lvl="2" rtl="0">
              <a:spcBef>
                <a:spcPts val="0"/>
              </a:spcBef>
              <a:spcAft>
                <a:spcPts val="0"/>
              </a:spcAft>
              <a:buSzPts val="3500"/>
              <a:buNone/>
              <a:defRPr>
                <a:latin typeface="Source Code Pro Light"/>
                <a:ea typeface="Source Code Pro Light"/>
                <a:cs typeface="Source Code Pro Light"/>
                <a:sym typeface="Source Code Pro Light"/>
              </a:defRPr>
            </a:lvl3pPr>
            <a:lvl4pPr lvl="3" rtl="0">
              <a:spcBef>
                <a:spcPts val="0"/>
              </a:spcBef>
              <a:spcAft>
                <a:spcPts val="0"/>
              </a:spcAft>
              <a:buSzPts val="3500"/>
              <a:buNone/>
              <a:defRPr>
                <a:latin typeface="Source Code Pro Light"/>
                <a:ea typeface="Source Code Pro Light"/>
                <a:cs typeface="Source Code Pro Light"/>
                <a:sym typeface="Source Code Pro Light"/>
              </a:defRPr>
            </a:lvl4pPr>
            <a:lvl5pPr lvl="4" rtl="0">
              <a:spcBef>
                <a:spcPts val="0"/>
              </a:spcBef>
              <a:spcAft>
                <a:spcPts val="0"/>
              </a:spcAft>
              <a:buSzPts val="3500"/>
              <a:buNone/>
              <a:defRPr>
                <a:latin typeface="Source Code Pro Light"/>
                <a:ea typeface="Source Code Pro Light"/>
                <a:cs typeface="Source Code Pro Light"/>
                <a:sym typeface="Source Code Pro Light"/>
              </a:defRPr>
            </a:lvl5pPr>
            <a:lvl6pPr lvl="5" rtl="0">
              <a:spcBef>
                <a:spcPts val="0"/>
              </a:spcBef>
              <a:spcAft>
                <a:spcPts val="0"/>
              </a:spcAft>
              <a:buSzPts val="3500"/>
              <a:buNone/>
              <a:defRPr>
                <a:latin typeface="Source Code Pro Light"/>
                <a:ea typeface="Source Code Pro Light"/>
                <a:cs typeface="Source Code Pro Light"/>
                <a:sym typeface="Source Code Pro Light"/>
              </a:defRPr>
            </a:lvl6pPr>
            <a:lvl7pPr lvl="6" rtl="0">
              <a:spcBef>
                <a:spcPts val="0"/>
              </a:spcBef>
              <a:spcAft>
                <a:spcPts val="0"/>
              </a:spcAft>
              <a:buSzPts val="3500"/>
              <a:buNone/>
              <a:defRPr>
                <a:latin typeface="Source Code Pro Light"/>
                <a:ea typeface="Source Code Pro Light"/>
                <a:cs typeface="Source Code Pro Light"/>
                <a:sym typeface="Source Code Pro Light"/>
              </a:defRPr>
            </a:lvl7pPr>
            <a:lvl8pPr lvl="7" rtl="0">
              <a:spcBef>
                <a:spcPts val="0"/>
              </a:spcBef>
              <a:spcAft>
                <a:spcPts val="0"/>
              </a:spcAft>
              <a:buSzPts val="3500"/>
              <a:buNone/>
              <a:defRPr>
                <a:latin typeface="Source Code Pro Light"/>
                <a:ea typeface="Source Code Pro Light"/>
                <a:cs typeface="Source Code Pro Light"/>
                <a:sym typeface="Source Code Pro Light"/>
              </a:defRPr>
            </a:lvl8pPr>
            <a:lvl9pPr lvl="8" rtl="0">
              <a:spcBef>
                <a:spcPts val="0"/>
              </a:spcBef>
              <a:spcAft>
                <a:spcPts val="0"/>
              </a:spcAft>
              <a:buSzPts val="3500"/>
              <a:buNone/>
              <a:defRPr>
                <a:latin typeface="Source Code Pro Light"/>
                <a:ea typeface="Source Code Pro Light"/>
                <a:cs typeface="Source Code Pro Light"/>
                <a:sym typeface="Source Code Pro Light"/>
              </a:defRPr>
            </a:lvl9pPr>
          </a:lstStyle>
          <a:p/>
        </p:txBody>
      </p:sp>
      <p:sp>
        <p:nvSpPr>
          <p:cNvPr id="711" name="Google Shape;711;p32"/>
          <p:cNvSpPr txBox="1"/>
          <p:nvPr>
            <p:ph idx="2" type="title"/>
          </p:nvPr>
        </p:nvSpPr>
        <p:spPr>
          <a:xfrm>
            <a:off x="867749" y="2192424"/>
            <a:ext cx="1787400" cy="462300"/>
          </a:xfrm>
          <a:prstGeom prst="rect">
            <a:avLst/>
          </a:prstGeom>
        </p:spPr>
        <p:txBody>
          <a:bodyPr anchorCtr="0" anchor="ctr" bIns="0" lIns="0" spcFirstLastPara="1" rIns="0" wrap="square" tIns="182875">
            <a:noAutofit/>
          </a:bodyPr>
          <a:lstStyle>
            <a:lvl1pPr lvl="0" rtl="0">
              <a:spcBef>
                <a:spcPts val="0"/>
              </a:spcBef>
              <a:spcAft>
                <a:spcPts val="0"/>
              </a:spcAft>
              <a:buSzPts val="2000"/>
              <a:buNone/>
              <a:defRPr sz="2500"/>
            </a:lvl1pPr>
            <a:lvl2pPr lvl="1" rtl="0" algn="ctr">
              <a:spcBef>
                <a:spcPts val="0"/>
              </a:spcBef>
              <a:spcAft>
                <a:spcPts val="0"/>
              </a:spcAft>
              <a:buClr>
                <a:schemeClr val="dk1"/>
              </a:buClr>
              <a:buSzPts val="2000"/>
              <a:buNone/>
              <a:defRPr sz="2000">
                <a:solidFill>
                  <a:schemeClr val="dk1"/>
                </a:solidFill>
              </a:defRPr>
            </a:lvl2pPr>
            <a:lvl3pPr lvl="2" rtl="0" algn="ctr">
              <a:spcBef>
                <a:spcPts val="0"/>
              </a:spcBef>
              <a:spcAft>
                <a:spcPts val="0"/>
              </a:spcAft>
              <a:buClr>
                <a:schemeClr val="dk1"/>
              </a:buClr>
              <a:buSzPts val="2000"/>
              <a:buNone/>
              <a:defRPr sz="2000">
                <a:solidFill>
                  <a:schemeClr val="dk1"/>
                </a:solidFill>
              </a:defRPr>
            </a:lvl3pPr>
            <a:lvl4pPr lvl="3" rtl="0" algn="ctr">
              <a:spcBef>
                <a:spcPts val="0"/>
              </a:spcBef>
              <a:spcAft>
                <a:spcPts val="0"/>
              </a:spcAft>
              <a:buClr>
                <a:schemeClr val="dk1"/>
              </a:buClr>
              <a:buSzPts val="2000"/>
              <a:buNone/>
              <a:defRPr sz="2000">
                <a:solidFill>
                  <a:schemeClr val="dk1"/>
                </a:solidFill>
              </a:defRPr>
            </a:lvl4pPr>
            <a:lvl5pPr lvl="4" rtl="0" algn="ctr">
              <a:spcBef>
                <a:spcPts val="0"/>
              </a:spcBef>
              <a:spcAft>
                <a:spcPts val="0"/>
              </a:spcAft>
              <a:buClr>
                <a:schemeClr val="dk1"/>
              </a:buClr>
              <a:buSzPts val="2000"/>
              <a:buNone/>
              <a:defRPr sz="2000">
                <a:solidFill>
                  <a:schemeClr val="dk1"/>
                </a:solidFill>
              </a:defRPr>
            </a:lvl5pPr>
            <a:lvl6pPr lvl="5" rtl="0" algn="ctr">
              <a:spcBef>
                <a:spcPts val="0"/>
              </a:spcBef>
              <a:spcAft>
                <a:spcPts val="0"/>
              </a:spcAft>
              <a:buClr>
                <a:schemeClr val="dk1"/>
              </a:buClr>
              <a:buSzPts val="2000"/>
              <a:buNone/>
              <a:defRPr sz="2000">
                <a:solidFill>
                  <a:schemeClr val="dk1"/>
                </a:solidFill>
              </a:defRPr>
            </a:lvl6pPr>
            <a:lvl7pPr lvl="6" rtl="0" algn="ctr">
              <a:spcBef>
                <a:spcPts val="0"/>
              </a:spcBef>
              <a:spcAft>
                <a:spcPts val="0"/>
              </a:spcAft>
              <a:buClr>
                <a:schemeClr val="dk1"/>
              </a:buClr>
              <a:buSzPts val="2000"/>
              <a:buNone/>
              <a:defRPr sz="2000">
                <a:solidFill>
                  <a:schemeClr val="dk1"/>
                </a:solidFill>
              </a:defRPr>
            </a:lvl7pPr>
            <a:lvl8pPr lvl="7" rtl="0" algn="ctr">
              <a:spcBef>
                <a:spcPts val="0"/>
              </a:spcBef>
              <a:spcAft>
                <a:spcPts val="0"/>
              </a:spcAft>
              <a:buClr>
                <a:schemeClr val="dk1"/>
              </a:buClr>
              <a:buSzPts val="2000"/>
              <a:buNone/>
              <a:defRPr sz="2000">
                <a:solidFill>
                  <a:schemeClr val="dk1"/>
                </a:solidFill>
              </a:defRPr>
            </a:lvl8pPr>
            <a:lvl9pPr lvl="8" rtl="0" algn="ctr">
              <a:spcBef>
                <a:spcPts val="0"/>
              </a:spcBef>
              <a:spcAft>
                <a:spcPts val="0"/>
              </a:spcAft>
              <a:buClr>
                <a:schemeClr val="dk1"/>
              </a:buClr>
              <a:buSzPts val="2000"/>
              <a:buNone/>
              <a:defRPr sz="2000">
                <a:solidFill>
                  <a:schemeClr val="dk1"/>
                </a:solidFill>
              </a:defRPr>
            </a:lvl9pPr>
          </a:lstStyle>
          <a:p/>
        </p:txBody>
      </p:sp>
      <p:sp>
        <p:nvSpPr>
          <p:cNvPr id="712" name="Google Shape;712;p32"/>
          <p:cNvSpPr txBox="1"/>
          <p:nvPr>
            <p:ph idx="3" type="title"/>
          </p:nvPr>
        </p:nvSpPr>
        <p:spPr>
          <a:xfrm>
            <a:off x="2777181" y="2497200"/>
            <a:ext cx="1787400" cy="462300"/>
          </a:xfrm>
          <a:prstGeom prst="rect">
            <a:avLst/>
          </a:prstGeom>
        </p:spPr>
        <p:txBody>
          <a:bodyPr anchorCtr="0" anchor="ctr" bIns="0" lIns="0" spcFirstLastPara="1" rIns="0" wrap="square" tIns="182875">
            <a:noAutofit/>
          </a:bodyPr>
          <a:lstStyle>
            <a:lvl1pPr lvl="0" rtl="0">
              <a:spcBef>
                <a:spcPts val="0"/>
              </a:spcBef>
              <a:spcAft>
                <a:spcPts val="0"/>
              </a:spcAft>
              <a:buSzPts val="2000"/>
              <a:buNone/>
              <a:defRPr sz="2500"/>
            </a:lvl1pPr>
            <a:lvl2pPr lvl="1" rtl="0" algn="ctr">
              <a:spcBef>
                <a:spcPts val="0"/>
              </a:spcBef>
              <a:spcAft>
                <a:spcPts val="0"/>
              </a:spcAft>
              <a:buClr>
                <a:schemeClr val="dk1"/>
              </a:buClr>
              <a:buSzPts val="2000"/>
              <a:buNone/>
              <a:defRPr sz="2000">
                <a:solidFill>
                  <a:schemeClr val="dk1"/>
                </a:solidFill>
              </a:defRPr>
            </a:lvl2pPr>
            <a:lvl3pPr lvl="2" rtl="0" algn="ctr">
              <a:spcBef>
                <a:spcPts val="0"/>
              </a:spcBef>
              <a:spcAft>
                <a:spcPts val="0"/>
              </a:spcAft>
              <a:buClr>
                <a:schemeClr val="dk1"/>
              </a:buClr>
              <a:buSzPts val="2000"/>
              <a:buNone/>
              <a:defRPr sz="2000">
                <a:solidFill>
                  <a:schemeClr val="dk1"/>
                </a:solidFill>
              </a:defRPr>
            </a:lvl3pPr>
            <a:lvl4pPr lvl="3" rtl="0" algn="ctr">
              <a:spcBef>
                <a:spcPts val="0"/>
              </a:spcBef>
              <a:spcAft>
                <a:spcPts val="0"/>
              </a:spcAft>
              <a:buClr>
                <a:schemeClr val="dk1"/>
              </a:buClr>
              <a:buSzPts val="2000"/>
              <a:buNone/>
              <a:defRPr sz="2000">
                <a:solidFill>
                  <a:schemeClr val="dk1"/>
                </a:solidFill>
              </a:defRPr>
            </a:lvl4pPr>
            <a:lvl5pPr lvl="4" rtl="0" algn="ctr">
              <a:spcBef>
                <a:spcPts val="0"/>
              </a:spcBef>
              <a:spcAft>
                <a:spcPts val="0"/>
              </a:spcAft>
              <a:buClr>
                <a:schemeClr val="dk1"/>
              </a:buClr>
              <a:buSzPts val="2000"/>
              <a:buNone/>
              <a:defRPr sz="2000">
                <a:solidFill>
                  <a:schemeClr val="dk1"/>
                </a:solidFill>
              </a:defRPr>
            </a:lvl5pPr>
            <a:lvl6pPr lvl="5" rtl="0" algn="ctr">
              <a:spcBef>
                <a:spcPts val="0"/>
              </a:spcBef>
              <a:spcAft>
                <a:spcPts val="0"/>
              </a:spcAft>
              <a:buClr>
                <a:schemeClr val="dk1"/>
              </a:buClr>
              <a:buSzPts val="2000"/>
              <a:buNone/>
              <a:defRPr sz="2000">
                <a:solidFill>
                  <a:schemeClr val="dk1"/>
                </a:solidFill>
              </a:defRPr>
            </a:lvl6pPr>
            <a:lvl7pPr lvl="6" rtl="0" algn="ctr">
              <a:spcBef>
                <a:spcPts val="0"/>
              </a:spcBef>
              <a:spcAft>
                <a:spcPts val="0"/>
              </a:spcAft>
              <a:buClr>
                <a:schemeClr val="dk1"/>
              </a:buClr>
              <a:buSzPts val="2000"/>
              <a:buNone/>
              <a:defRPr sz="2000">
                <a:solidFill>
                  <a:schemeClr val="dk1"/>
                </a:solidFill>
              </a:defRPr>
            </a:lvl7pPr>
            <a:lvl8pPr lvl="7" rtl="0" algn="ctr">
              <a:spcBef>
                <a:spcPts val="0"/>
              </a:spcBef>
              <a:spcAft>
                <a:spcPts val="0"/>
              </a:spcAft>
              <a:buClr>
                <a:schemeClr val="dk1"/>
              </a:buClr>
              <a:buSzPts val="2000"/>
              <a:buNone/>
              <a:defRPr sz="2000">
                <a:solidFill>
                  <a:schemeClr val="dk1"/>
                </a:solidFill>
              </a:defRPr>
            </a:lvl8pPr>
            <a:lvl9pPr lvl="8" rtl="0" algn="ctr">
              <a:spcBef>
                <a:spcPts val="0"/>
              </a:spcBef>
              <a:spcAft>
                <a:spcPts val="0"/>
              </a:spcAft>
              <a:buClr>
                <a:schemeClr val="dk1"/>
              </a:buClr>
              <a:buSzPts val="2000"/>
              <a:buNone/>
              <a:defRPr sz="2000">
                <a:solidFill>
                  <a:schemeClr val="dk1"/>
                </a:solidFill>
              </a:defRPr>
            </a:lvl9pPr>
          </a:lstStyle>
          <a:p/>
        </p:txBody>
      </p:sp>
      <p:sp>
        <p:nvSpPr>
          <p:cNvPr id="713" name="Google Shape;713;p32"/>
          <p:cNvSpPr txBox="1"/>
          <p:nvPr>
            <p:ph idx="4" type="title"/>
          </p:nvPr>
        </p:nvSpPr>
        <p:spPr>
          <a:xfrm>
            <a:off x="4762081" y="2802000"/>
            <a:ext cx="1787400" cy="462300"/>
          </a:xfrm>
          <a:prstGeom prst="rect">
            <a:avLst/>
          </a:prstGeom>
        </p:spPr>
        <p:txBody>
          <a:bodyPr anchorCtr="0" anchor="ctr" bIns="0" lIns="0" spcFirstLastPara="1" rIns="0" wrap="square" tIns="182875">
            <a:noAutofit/>
          </a:bodyPr>
          <a:lstStyle>
            <a:lvl1pPr lvl="0" rtl="0">
              <a:spcBef>
                <a:spcPts val="0"/>
              </a:spcBef>
              <a:spcAft>
                <a:spcPts val="0"/>
              </a:spcAft>
              <a:buSzPts val="2000"/>
              <a:buNone/>
              <a:defRPr sz="2500"/>
            </a:lvl1pPr>
            <a:lvl2pPr lvl="1" rtl="0" algn="ctr">
              <a:spcBef>
                <a:spcPts val="0"/>
              </a:spcBef>
              <a:spcAft>
                <a:spcPts val="0"/>
              </a:spcAft>
              <a:buClr>
                <a:schemeClr val="dk1"/>
              </a:buClr>
              <a:buSzPts val="2000"/>
              <a:buNone/>
              <a:defRPr sz="2000">
                <a:solidFill>
                  <a:schemeClr val="dk1"/>
                </a:solidFill>
              </a:defRPr>
            </a:lvl2pPr>
            <a:lvl3pPr lvl="2" rtl="0" algn="ctr">
              <a:spcBef>
                <a:spcPts val="0"/>
              </a:spcBef>
              <a:spcAft>
                <a:spcPts val="0"/>
              </a:spcAft>
              <a:buClr>
                <a:schemeClr val="dk1"/>
              </a:buClr>
              <a:buSzPts val="2000"/>
              <a:buNone/>
              <a:defRPr sz="2000">
                <a:solidFill>
                  <a:schemeClr val="dk1"/>
                </a:solidFill>
              </a:defRPr>
            </a:lvl3pPr>
            <a:lvl4pPr lvl="3" rtl="0" algn="ctr">
              <a:spcBef>
                <a:spcPts val="0"/>
              </a:spcBef>
              <a:spcAft>
                <a:spcPts val="0"/>
              </a:spcAft>
              <a:buClr>
                <a:schemeClr val="dk1"/>
              </a:buClr>
              <a:buSzPts val="2000"/>
              <a:buNone/>
              <a:defRPr sz="2000">
                <a:solidFill>
                  <a:schemeClr val="dk1"/>
                </a:solidFill>
              </a:defRPr>
            </a:lvl4pPr>
            <a:lvl5pPr lvl="4" rtl="0" algn="ctr">
              <a:spcBef>
                <a:spcPts val="0"/>
              </a:spcBef>
              <a:spcAft>
                <a:spcPts val="0"/>
              </a:spcAft>
              <a:buClr>
                <a:schemeClr val="dk1"/>
              </a:buClr>
              <a:buSzPts val="2000"/>
              <a:buNone/>
              <a:defRPr sz="2000">
                <a:solidFill>
                  <a:schemeClr val="dk1"/>
                </a:solidFill>
              </a:defRPr>
            </a:lvl5pPr>
            <a:lvl6pPr lvl="5" rtl="0" algn="ctr">
              <a:spcBef>
                <a:spcPts val="0"/>
              </a:spcBef>
              <a:spcAft>
                <a:spcPts val="0"/>
              </a:spcAft>
              <a:buClr>
                <a:schemeClr val="dk1"/>
              </a:buClr>
              <a:buSzPts val="2000"/>
              <a:buNone/>
              <a:defRPr sz="2000">
                <a:solidFill>
                  <a:schemeClr val="dk1"/>
                </a:solidFill>
              </a:defRPr>
            </a:lvl6pPr>
            <a:lvl7pPr lvl="6" rtl="0" algn="ctr">
              <a:spcBef>
                <a:spcPts val="0"/>
              </a:spcBef>
              <a:spcAft>
                <a:spcPts val="0"/>
              </a:spcAft>
              <a:buClr>
                <a:schemeClr val="dk1"/>
              </a:buClr>
              <a:buSzPts val="2000"/>
              <a:buNone/>
              <a:defRPr sz="2000">
                <a:solidFill>
                  <a:schemeClr val="dk1"/>
                </a:solidFill>
              </a:defRPr>
            </a:lvl7pPr>
            <a:lvl8pPr lvl="7" rtl="0" algn="ctr">
              <a:spcBef>
                <a:spcPts val="0"/>
              </a:spcBef>
              <a:spcAft>
                <a:spcPts val="0"/>
              </a:spcAft>
              <a:buClr>
                <a:schemeClr val="dk1"/>
              </a:buClr>
              <a:buSzPts val="2000"/>
              <a:buNone/>
              <a:defRPr sz="2000">
                <a:solidFill>
                  <a:schemeClr val="dk1"/>
                </a:solidFill>
              </a:defRPr>
            </a:lvl8pPr>
            <a:lvl9pPr lvl="8" rtl="0" algn="ctr">
              <a:spcBef>
                <a:spcPts val="0"/>
              </a:spcBef>
              <a:spcAft>
                <a:spcPts val="0"/>
              </a:spcAft>
              <a:buClr>
                <a:schemeClr val="dk1"/>
              </a:buClr>
              <a:buSzPts val="2000"/>
              <a:buNone/>
              <a:defRPr sz="2000">
                <a:solidFill>
                  <a:schemeClr val="dk1"/>
                </a:solidFill>
              </a:defRPr>
            </a:lvl9pPr>
          </a:lstStyle>
          <a:p/>
        </p:txBody>
      </p:sp>
      <p:sp>
        <p:nvSpPr>
          <p:cNvPr id="714" name="Google Shape;714;p32"/>
          <p:cNvSpPr txBox="1"/>
          <p:nvPr>
            <p:ph idx="5" type="title"/>
          </p:nvPr>
        </p:nvSpPr>
        <p:spPr>
          <a:xfrm>
            <a:off x="6718849" y="3106800"/>
            <a:ext cx="1787400" cy="462300"/>
          </a:xfrm>
          <a:prstGeom prst="rect">
            <a:avLst/>
          </a:prstGeom>
        </p:spPr>
        <p:txBody>
          <a:bodyPr anchorCtr="0" anchor="ctr" bIns="0" lIns="0" spcFirstLastPara="1" rIns="0" wrap="square" tIns="182875">
            <a:noAutofit/>
          </a:bodyPr>
          <a:lstStyle>
            <a:lvl1pPr lvl="0" rtl="0">
              <a:spcBef>
                <a:spcPts val="0"/>
              </a:spcBef>
              <a:spcAft>
                <a:spcPts val="0"/>
              </a:spcAft>
              <a:buSzPts val="2000"/>
              <a:buNone/>
              <a:defRPr sz="2500"/>
            </a:lvl1pPr>
            <a:lvl2pPr lvl="1" rtl="0" algn="ctr">
              <a:spcBef>
                <a:spcPts val="0"/>
              </a:spcBef>
              <a:spcAft>
                <a:spcPts val="0"/>
              </a:spcAft>
              <a:buClr>
                <a:schemeClr val="dk1"/>
              </a:buClr>
              <a:buSzPts val="2000"/>
              <a:buNone/>
              <a:defRPr sz="2000">
                <a:solidFill>
                  <a:schemeClr val="dk1"/>
                </a:solidFill>
              </a:defRPr>
            </a:lvl2pPr>
            <a:lvl3pPr lvl="2" rtl="0" algn="ctr">
              <a:spcBef>
                <a:spcPts val="0"/>
              </a:spcBef>
              <a:spcAft>
                <a:spcPts val="0"/>
              </a:spcAft>
              <a:buClr>
                <a:schemeClr val="dk1"/>
              </a:buClr>
              <a:buSzPts val="2000"/>
              <a:buNone/>
              <a:defRPr sz="2000">
                <a:solidFill>
                  <a:schemeClr val="dk1"/>
                </a:solidFill>
              </a:defRPr>
            </a:lvl3pPr>
            <a:lvl4pPr lvl="3" rtl="0" algn="ctr">
              <a:spcBef>
                <a:spcPts val="0"/>
              </a:spcBef>
              <a:spcAft>
                <a:spcPts val="0"/>
              </a:spcAft>
              <a:buClr>
                <a:schemeClr val="dk1"/>
              </a:buClr>
              <a:buSzPts val="2000"/>
              <a:buNone/>
              <a:defRPr sz="2000">
                <a:solidFill>
                  <a:schemeClr val="dk1"/>
                </a:solidFill>
              </a:defRPr>
            </a:lvl4pPr>
            <a:lvl5pPr lvl="4" rtl="0" algn="ctr">
              <a:spcBef>
                <a:spcPts val="0"/>
              </a:spcBef>
              <a:spcAft>
                <a:spcPts val="0"/>
              </a:spcAft>
              <a:buClr>
                <a:schemeClr val="dk1"/>
              </a:buClr>
              <a:buSzPts val="2000"/>
              <a:buNone/>
              <a:defRPr sz="2000">
                <a:solidFill>
                  <a:schemeClr val="dk1"/>
                </a:solidFill>
              </a:defRPr>
            </a:lvl5pPr>
            <a:lvl6pPr lvl="5" rtl="0" algn="ctr">
              <a:spcBef>
                <a:spcPts val="0"/>
              </a:spcBef>
              <a:spcAft>
                <a:spcPts val="0"/>
              </a:spcAft>
              <a:buClr>
                <a:schemeClr val="dk1"/>
              </a:buClr>
              <a:buSzPts val="2000"/>
              <a:buNone/>
              <a:defRPr sz="2000">
                <a:solidFill>
                  <a:schemeClr val="dk1"/>
                </a:solidFill>
              </a:defRPr>
            </a:lvl6pPr>
            <a:lvl7pPr lvl="6" rtl="0" algn="ctr">
              <a:spcBef>
                <a:spcPts val="0"/>
              </a:spcBef>
              <a:spcAft>
                <a:spcPts val="0"/>
              </a:spcAft>
              <a:buClr>
                <a:schemeClr val="dk1"/>
              </a:buClr>
              <a:buSzPts val="2000"/>
              <a:buNone/>
              <a:defRPr sz="2000">
                <a:solidFill>
                  <a:schemeClr val="dk1"/>
                </a:solidFill>
              </a:defRPr>
            </a:lvl7pPr>
            <a:lvl8pPr lvl="7" rtl="0" algn="ctr">
              <a:spcBef>
                <a:spcPts val="0"/>
              </a:spcBef>
              <a:spcAft>
                <a:spcPts val="0"/>
              </a:spcAft>
              <a:buClr>
                <a:schemeClr val="dk1"/>
              </a:buClr>
              <a:buSzPts val="2000"/>
              <a:buNone/>
              <a:defRPr sz="2000">
                <a:solidFill>
                  <a:schemeClr val="dk1"/>
                </a:solidFill>
              </a:defRPr>
            </a:lvl8pPr>
            <a:lvl9pPr lvl="8" rtl="0" algn="ctr">
              <a:spcBef>
                <a:spcPts val="0"/>
              </a:spcBef>
              <a:spcAft>
                <a:spcPts val="0"/>
              </a:spcAft>
              <a:buClr>
                <a:schemeClr val="dk1"/>
              </a:buClr>
              <a:buSzPts val="2000"/>
              <a:buNone/>
              <a:defRPr sz="2000">
                <a:solidFill>
                  <a:schemeClr val="dk1"/>
                </a:solidFill>
              </a:defRPr>
            </a:lvl9pPr>
          </a:lstStyle>
          <a:p/>
        </p:txBody>
      </p:sp>
      <p:sp>
        <p:nvSpPr>
          <p:cNvPr id="715" name="Google Shape;715;p32"/>
          <p:cNvSpPr txBox="1"/>
          <p:nvPr>
            <p:ph idx="1" type="subTitle"/>
          </p:nvPr>
        </p:nvSpPr>
        <p:spPr>
          <a:xfrm>
            <a:off x="867749" y="2765000"/>
            <a:ext cx="1787400" cy="737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16" name="Google Shape;716;p32"/>
          <p:cNvSpPr txBox="1"/>
          <p:nvPr>
            <p:ph idx="6" type="subTitle"/>
          </p:nvPr>
        </p:nvSpPr>
        <p:spPr>
          <a:xfrm>
            <a:off x="2777181" y="3069700"/>
            <a:ext cx="1787400" cy="737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17" name="Google Shape;717;p32"/>
          <p:cNvSpPr txBox="1"/>
          <p:nvPr>
            <p:ph idx="7" type="subTitle"/>
          </p:nvPr>
        </p:nvSpPr>
        <p:spPr>
          <a:xfrm>
            <a:off x="4762081" y="3374500"/>
            <a:ext cx="1787400" cy="737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18" name="Google Shape;718;p32"/>
          <p:cNvSpPr txBox="1"/>
          <p:nvPr>
            <p:ph idx="8" type="subTitle"/>
          </p:nvPr>
        </p:nvSpPr>
        <p:spPr>
          <a:xfrm>
            <a:off x="6718855" y="3679300"/>
            <a:ext cx="1787400" cy="737700"/>
          </a:xfrm>
          <a:prstGeom prst="rect">
            <a:avLst/>
          </a:prstGeom>
        </p:spPr>
        <p:txBody>
          <a:bodyPr anchorCtr="0" anchor="ctr" bIns="91425" lIns="91425" spcFirstLastPara="1" rIns="91425" wrap="square" tIns="91425">
            <a:noAutofit/>
          </a:bodyPr>
          <a:lstStyle>
            <a:lvl1pPr lvl="0" rtl="0">
              <a:lnSpc>
                <a:spcPct val="115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719" name="Google Shape;719;p32"/>
          <p:cNvGrpSpPr/>
          <p:nvPr/>
        </p:nvGrpSpPr>
        <p:grpSpPr>
          <a:xfrm>
            <a:off x="8669664" y="245588"/>
            <a:ext cx="228825" cy="228825"/>
            <a:chOff x="3023950" y="3689950"/>
            <a:chExt cx="316100" cy="316100"/>
          </a:xfrm>
        </p:grpSpPr>
        <p:sp>
          <p:nvSpPr>
            <p:cNvPr id="720" name="Google Shape;720;p32"/>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1" name="Google Shape;721;p32"/>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2" name="Google Shape;722;p32"/>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23" name="Google Shape;723;p32"/>
          <p:cNvGrpSpPr/>
          <p:nvPr/>
        </p:nvGrpSpPr>
        <p:grpSpPr>
          <a:xfrm>
            <a:off x="245739" y="245588"/>
            <a:ext cx="228825" cy="228825"/>
            <a:chOff x="3023950" y="3689950"/>
            <a:chExt cx="316100" cy="316100"/>
          </a:xfrm>
        </p:grpSpPr>
        <p:sp>
          <p:nvSpPr>
            <p:cNvPr id="724" name="Google Shape;724;p32"/>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5" name="Google Shape;725;p32"/>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6" name="Google Shape;726;p32"/>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27" name="Google Shape;727;p32"/>
          <p:cNvGrpSpPr/>
          <p:nvPr/>
        </p:nvGrpSpPr>
        <p:grpSpPr>
          <a:xfrm>
            <a:off x="245752" y="4669065"/>
            <a:ext cx="228825" cy="228856"/>
            <a:chOff x="3023950" y="3689950"/>
            <a:chExt cx="316100" cy="316100"/>
          </a:xfrm>
        </p:grpSpPr>
        <p:sp>
          <p:nvSpPr>
            <p:cNvPr id="728" name="Google Shape;728;p32"/>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9" name="Google Shape;729;p32"/>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0" name="Google Shape;730;p32"/>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31" name="Google Shape;731;p32"/>
          <p:cNvSpPr txBox="1"/>
          <p:nvPr/>
        </p:nvSpPr>
        <p:spPr>
          <a:xfrm>
            <a:off x="2347050" y="4735330"/>
            <a:ext cx="4449900" cy="15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grpSp>
        <p:nvGrpSpPr>
          <p:cNvPr id="732" name="Google Shape;732;p32"/>
          <p:cNvGrpSpPr/>
          <p:nvPr/>
        </p:nvGrpSpPr>
        <p:grpSpPr>
          <a:xfrm>
            <a:off x="8669427" y="4667865"/>
            <a:ext cx="228825" cy="228856"/>
            <a:chOff x="3023950" y="3689950"/>
            <a:chExt cx="316100" cy="316100"/>
          </a:xfrm>
        </p:grpSpPr>
        <p:sp>
          <p:nvSpPr>
            <p:cNvPr id="733" name="Google Shape;733;p32"/>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4" name="Google Shape;734;p32"/>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5" name="Google Shape;735;p32"/>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2">
  <p:cSld name="CUSTOM_3_1_1">
    <p:spTree>
      <p:nvGrpSpPr>
        <p:cNvPr id="736" name="Shape 736"/>
        <p:cNvGrpSpPr/>
        <p:nvPr/>
      </p:nvGrpSpPr>
      <p:grpSpPr>
        <a:xfrm>
          <a:off x="0" y="0"/>
          <a:ext cx="0" cy="0"/>
          <a:chOff x="0" y="0"/>
          <a:chExt cx="0" cy="0"/>
        </a:xfrm>
      </p:grpSpPr>
      <p:sp>
        <p:nvSpPr>
          <p:cNvPr id="737" name="Google Shape;737;p33"/>
          <p:cNvSpPr txBox="1"/>
          <p:nvPr>
            <p:ph type="title"/>
          </p:nvPr>
        </p:nvSpPr>
        <p:spPr>
          <a:xfrm>
            <a:off x="720000" y="540000"/>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3500"/>
              <a:buNone/>
              <a:defRPr>
                <a:latin typeface="Source Code Pro Light"/>
                <a:ea typeface="Source Code Pro Light"/>
                <a:cs typeface="Source Code Pro Light"/>
                <a:sym typeface="Source Code Pro Light"/>
              </a:defRPr>
            </a:lvl2pPr>
            <a:lvl3pPr lvl="2" rtl="0">
              <a:spcBef>
                <a:spcPts val="0"/>
              </a:spcBef>
              <a:spcAft>
                <a:spcPts val="0"/>
              </a:spcAft>
              <a:buSzPts val="3500"/>
              <a:buNone/>
              <a:defRPr>
                <a:latin typeface="Source Code Pro Light"/>
                <a:ea typeface="Source Code Pro Light"/>
                <a:cs typeface="Source Code Pro Light"/>
                <a:sym typeface="Source Code Pro Light"/>
              </a:defRPr>
            </a:lvl3pPr>
            <a:lvl4pPr lvl="3" rtl="0">
              <a:spcBef>
                <a:spcPts val="0"/>
              </a:spcBef>
              <a:spcAft>
                <a:spcPts val="0"/>
              </a:spcAft>
              <a:buSzPts val="3500"/>
              <a:buNone/>
              <a:defRPr>
                <a:latin typeface="Source Code Pro Light"/>
                <a:ea typeface="Source Code Pro Light"/>
                <a:cs typeface="Source Code Pro Light"/>
                <a:sym typeface="Source Code Pro Light"/>
              </a:defRPr>
            </a:lvl4pPr>
            <a:lvl5pPr lvl="4" rtl="0">
              <a:spcBef>
                <a:spcPts val="0"/>
              </a:spcBef>
              <a:spcAft>
                <a:spcPts val="0"/>
              </a:spcAft>
              <a:buSzPts val="3500"/>
              <a:buNone/>
              <a:defRPr>
                <a:latin typeface="Source Code Pro Light"/>
                <a:ea typeface="Source Code Pro Light"/>
                <a:cs typeface="Source Code Pro Light"/>
                <a:sym typeface="Source Code Pro Light"/>
              </a:defRPr>
            </a:lvl5pPr>
            <a:lvl6pPr lvl="5" rtl="0">
              <a:spcBef>
                <a:spcPts val="0"/>
              </a:spcBef>
              <a:spcAft>
                <a:spcPts val="0"/>
              </a:spcAft>
              <a:buSzPts val="3500"/>
              <a:buNone/>
              <a:defRPr>
                <a:latin typeface="Source Code Pro Light"/>
                <a:ea typeface="Source Code Pro Light"/>
                <a:cs typeface="Source Code Pro Light"/>
                <a:sym typeface="Source Code Pro Light"/>
              </a:defRPr>
            </a:lvl6pPr>
            <a:lvl7pPr lvl="6" rtl="0">
              <a:spcBef>
                <a:spcPts val="0"/>
              </a:spcBef>
              <a:spcAft>
                <a:spcPts val="0"/>
              </a:spcAft>
              <a:buSzPts val="3500"/>
              <a:buNone/>
              <a:defRPr>
                <a:latin typeface="Source Code Pro Light"/>
                <a:ea typeface="Source Code Pro Light"/>
                <a:cs typeface="Source Code Pro Light"/>
                <a:sym typeface="Source Code Pro Light"/>
              </a:defRPr>
            </a:lvl7pPr>
            <a:lvl8pPr lvl="7" rtl="0">
              <a:spcBef>
                <a:spcPts val="0"/>
              </a:spcBef>
              <a:spcAft>
                <a:spcPts val="0"/>
              </a:spcAft>
              <a:buSzPts val="3500"/>
              <a:buNone/>
              <a:defRPr>
                <a:latin typeface="Source Code Pro Light"/>
                <a:ea typeface="Source Code Pro Light"/>
                <a:cs typeface="Source Code Pro Light"/>
                <a:sym typeface="Source Code Pro Light"/>
              </a:defRPr>
            </a:lvl8pPr>
            <a:lvl9pPr lvl="8" rtl="0">
              <a:spcBef>
                <a:spcPts val="0"/>
              </a:spcBef>
              <a:spcAft>
                <a:spcPts val="0"/>
              </a:spcAft>
              <a:buSzPts val="3500"/>
              <a:buNone/>
              <a:defRPr>
                <a:latin typeface="Source Code Pro Light"/>
                <a:ea typeface="Source Code Pro Light"/>
                <a:cs typeface="Source Code Pro Light"/>
                <a:sym typeface="Source Code Pro Light"/>
              </a:defRPr>
            </a:lvl9pPr>
          </a:lstStyle>
          <a:p/>
        </p:txBody>
      </p:sp>
      <p:grpSp>
        <p:nvGrpSpPr>
          <p:cNvPr id="738" name="Google Shape;738;p33"/>
          <p:cNvGrpSpPr/>
          <p:nvPr/>
        </p:nvGrpSpPr>
        <p:grpSpPr>
          <a:xfrm>
            <a:off x="245739" y="245588"/>
            <a:ext cx="228825" cy="228825"/>
            <a:chOff x="3023950" y="3689950"/>
            <a:chExt cx="316100" cy="316100"/>
          </a:xfrm>
        </p:grpSpPr>
        <p:sp>
          <p:nvSpPr>
            <p:cNvPr id="739" name="Google Shape;739;p33"/>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0" name="Google Shape;740;p33"/>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1" name="Google Shape;741;p33"/>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42" name="Google Shape;742;p33"/>
          <p:cNvGrpSpPr/>
          <p:nvPr/>
        </p:nvGrpSpPr>
        <p:grpSpPr>
          <a:xfrm>
            <a:off x="245752" y="4669065"/>
            <a:ext cx="228825" cy="228856"/>
            <a:chOff x="3023950" y="3689950"/>
            <a:chExt cx="316100" cy="316100"/>
          </a:xfrm>
        </p:grpSpPr>
        <p:sp>
          <p:nvSpPr>
            <p:cNvPr id="743" name="Google Shape;743;p33"/>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4" name="Google Shape;744;p33"/>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5" name="Google Shape;745;p33"/>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46" name="Google Shape;746;p33"/>
          <p:cNvGrpSpPr/>
          <p:nvPr/>
        </p:nvGrpSpPr>
        <p:grpSpPr>
          <a:xfrm>
            <a:off x="4672726" y="1652797"/>
            <a:ext cx="4108323" cy="3132999"/>
            <a:chOff x="5614975" y="2571738"/>
            <a:chExt cx="2725075" cy="2078413"/>
          </a:xfrm>
        </p:grpSpPr>
        <p:grpSp>
          <p:nvGrpSpPr>
            <p:cNvPr id="747" name="Google Shape;747;p33"/>
            <p:cNvGrpSpPr/>
            <p:nvPr/>
          </p:nvGrpSpPr>
          <p:grpSpPr>
            <a:xfrm>
              <a:off x="8301900" y="2571738"/>
              <a:ext cx="38150" cy="1997125"/>
              <a:chOff x="8301900" y="2571738"/>
              <a:chExt cx="38150" cy="1997125"/>
            </a:xfrm>
          </p:grpSpPr>
          <p:sp>
            <p:nvSpPr>
              <p:cNvPr id="748" name="Google Shape;748;p33"/>
              <p:cNvSpPr/>
              <p:nvPr/>
            </p:nvSpPr>
            <p:spPr>
              <a:xfrm>
                <a:off x="8305713" y="2571738"/>
                <a:ext cx="17350" cy="23600"/>
              </a:xfrm>
              <a:custGeom>
                <a:rect b="b" l="l" r="r" t="t"/>
                <a:pathLst>
                  <a:path extrusionOk="0" h="944" w="694">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9" name="Google Shape;749;p33"/>
              <p:cNvSpPr/>
              <p:nvPr/>
            </p:nvSpPr>
            <p:spPr>
              <a:xfrm>
                <a:off x="8302600" y="2966313"/>
                <a:ext cx="17350" cy="23600"/>
              </a:xfrm>
              <a:custGeom>
                <a:rect b="b" l="l" r="r" t="t"/>
                <a:pathLst>
                  <a:path extrusionOk="0" h="944" w="694">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0" name="Google Shape;750;p33"/>
              <p:cNvSpPr/>
              <p:nvPr/>
            </p:nvSpPr>
            <p:spPr>
              <a:xfrm>
                <a:off x="8302250" y="3360888"/>
                <a:ext cx="17350" cy="23600"/>
              </a:xfrm>
              <a:custGeom>
                <a:rect b="b" l="l" r="r" t="t"/>
                <a:pathLst>
                  <a:path extrusionOk="0" h="944" w="694">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1" name="Google Shape;751;p33"/>
              <p:cNvSpPr/>
              <p:nvPr/>
            </p:nvSpPr>
            <p:spPr>
              <a:xfrm>
                <a:off x="8301900" y="3755463"/>
                <a:ext cx="17350" cy="23575"/>
              </a:xfrm>
              <a:custGeom>
                <a:rect b="b" l="l" r="r" t="t"/>
                <a:pathLst>
                  <a:path extrusionOk="0" h="943" w="694">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2" name="Google Shape;752;p33"/>
              <p:cNvSpPr/>
              <p:nvPr/>
            </p:nvSpPr>
            <p:spPr>
              <a:xfrm>
                <a:off x="8302600" y="4150013"/>
                <a:ext cx="17350" cy="24275"/>
              </a:xfrm>
              <a:custGeom>
                <a:rect b="b" l="l" r="r" t="t"/>
                <a:pathLst>
                  <a:path extrusionOk="0" h="971" w="694">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3" name="Google Shape;753;p33"/>
              <p:cNvSpPr/>
              <p:nvPr/>
            </p:nvSpPr>
            <p:spPr>
              <a:xfrm>
                <a:off x="8301900" y="4545263"/>
                <a:ext cx="17350" cy="23600"/>
              </a:xfrm>
              <a:custGeom>
                <a:rect b="b" l="l" r="r" t="t"/>
                <a:pathLst>
                  <a:path extrusionOk="0" h="944" w="694">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4" name="Google Shape;754;p33"/>
              <p:cNvSpPr/>
              <p:nvPr/>
            </p:nvSpPr>
            <p:spPr>
              <a:xfrm>
                <a:off x="8325813" y="2571738"/>
                <a:ext cx="10425" cy="22900"/>
              </a:xfrm>
              <a:custGeom>
                <a:rect b="b" l="l" r="r" t="t"/>
                <a:pathLst>
                  <a:path extrusionOk="0" h="916" w="417">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5" name="Google Shape;755;p33"/>
              <p:cNvSpPr/>
              <p:nvPr/>
            </p:nvSpPr>
            <p:spPr>
              <a:xfrm>
                <a:off x="8323400" y="2966303"/>
                <a:ext cx="15950" cy="22900"/>
              </a:xfrm>
              <a:custGeom>
                <a:rect b="b" l="l" r="r" t="t"/>
                <a:pathLst>
                  <a:path extrusionOk="0" h="916" w="638">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6" name="Google Shape;756;p33"/>
              <p:cNvSpPr/>
              <p:nvPr/>
            </p:nvSpPr>
            <p:spPr>
              <a:xfrm>
                <a:off x="8323050" y="3360868"/>
                <a:ext cx="16650" cy="23600"/>
              </a:xfrm>
              <a:custGeom>
                <a:rect b="b" l="l" r="r" t="t"/>
                <a:pathLst>
                  <a:path extrusionOk="0" h="944" w="666">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7" name="Google Shape;757;p33"/>
              <p:cNvSpPr/>
              <p:nvPr/>
            </p:nvSpPr>
            <p:spPr>
              <a:xfrm>
                <a:off x="8322000" y="3756132"/>
                <a:ext cx="18050" cy="22900"/>
              </a:xfrm>
              <a:custGeom>
                <a:rect b="b" l="l" r="r" t="t"/>
                <a:pathLst>
                  <a:path extrusionOk="0" h="916" w="722">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8" name="Google Shape;758;p33"/>
              <p:cNvSpPr/>
              <p:nvPr/>
            </p:nvSpPr>
            <p:spPr>
              <a:xfrm>
                <a:off x="8323400" y="4150698"/>
                <a:ext cx="15950" cy="23600"/>
              </a:xfrm>
              <a:custGeom>
                <a:rect b="b" l="l" r="r" t="t"/>
                <a:pathLst>
                  <a:path extrusionOk="0" h="944" w="638">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9" name="Google Shape;759;p33"/>
              <p:cNvSpPr/>
              <p:nvPr/>
            </p:nvSpPr>
            <p:spPr>
              <a:xfrm>
                <a:off x="8322700" y="4545963"/>
                <a:ext cx="16650" cy="22900"/>
              </a:xfrm>
              <a:custGeom>
                <a:rect b="b" l="l" r="r" t="t"/>
                <a:pathLst>
                  <a:path extrusionOk="0" h="916" w="666">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60" name="Google Shape;760;p33"/>
            <p:cNvGrpSpPr/>
            <p:nvPr/>
          </p:nvGrpSpPr>
          <p:grpSpPr>
            <a:xfrm>
              <a:off x="5614975" y="4609225"/>
              <a:ext cx="2597125" cy="40925"/>
              <a:chOff x="5614975" y="4609225"/>
              <a:chExt cx="2597125" cy="40925"/>
            </a:xfrm>
          </p:grpSpPr>
          <p:sp>
            <p:nvSpPr>
              <p:cNvPr id="761" name="Google Shape;761;p33"/>
              <p:cNvSpPr/>
              <p:nvPr/>
            </p:nvSpPr>
            <p:spPr>
              <a:xfrm>
                <a:off x="5614975" y="4632100"/>
                <a:ext cx="24974" cy="18050"/>
              </a:xfrm>
              <a:custGeom>
                <a:rect b="b" l="l" r="r" t="t"/>
                <a:pathLst>
                  <a:path extrusionOk="0" h="722" w="1027">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2" name="Google Shape;762;p33"/>
              <p:cNvSpPr/>
              <p:nvPr/>
            </p:nvSpPr>
            <p:spPr>
              <a:xfrm>
                <a:off x="5615656" y="4617525"/>
                <a:ext cx="23612" cy="11125"/>
              </a:xfrm>
              <a:custGeom>
                <a:rect b="b" l="l" r="r" t="t"/>
                <a:pathLst>
                  <a:path extrusionOk="0" h="445" w="971">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3" name="Google Shape;763;p33"/>
              <p:cNvSpPr/>
              <p:nvPr/>
            </p:nvSpPr>
            <p:spPr>
              <a:xfrm>
                <a:off x="6128984" y="4632100"/>
                <a:ext cx="25675" cy="18050"/>
              </a:xfrm>
              <a:custGeom>
                <a:rect b="b" l="l" r="r" t="t"/>
                <a:pathLst>
                  <a:path extrusionOk="0" h="722" w="1027">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4" name="Google Shape;764;p33"/>
              <p:cNvSpPr/>
              <p:nvPr/>
            </p:nvSpPr>
            <p:spPr>
              <a:xfrm>
                <a:off x="6128575" y="4611300"/>
                <a:ext cx="25675" cy="17350"/>
              </a:xfrm>
              <a:custGeom>
                <a:rect b="b" l="l" r="r" t="t"/>
                <a:pathLst>
                  <a:path extrusionOk="0" h="694" w="1027">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5" name="Google Shape;765;p33"/>
              <p:cNvSpPr/>
              <p:nvPr/>
            </p:nvSpPr>
            <p:spPr>
              <a:xfrm>
                <a:off x="6643694" y="4632100"/>
                <a:ext cx="24975" cy="18050"/>
              </a:xfrm>
              <a:custGeom>
                <a:rect b="b" l="l" r="r" t="t"/>
                <a:pathLst>
                  <a:path extrusionOk="0" h="722" w="999">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6" name="Google Shape;766;p33"/>
              <p:cNvSpPr/>
              <p:nvPr/>
            </p:nvSpPr>
            <p:spPr>
              <a:xfrm>
                <a:off x="6643556" y="4611300"/>
                <a:ext cx="24975" cy="17350"/>
              </a:xfrm>
              <a:custGeom>
                <a:rect b="b" l="l" r="r" t="t"/>
                <a:pathLst>
                  <a:path extrusionOk="0" h="694" w="999">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7" name="Google Shape;767;p33"/>
              <p:cNvSpPr/>
              <p:nvPr/>
            </p:nvSpPr>
            <p:spPr>
              <a:xfrm>
                <a:off x="7157705" y="4632100"/>
                <a:ext cx="24975" cy="18050"/>
              </a:xfrm>
              <a:custGeom>
                <a:rect b="b" l="l" r="r" t="t"/>
                <a:pathLst>
                  <a:path extrusionOk="0" h="722" w="999">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8" name="Google Shape;768;p33"/>
              <p:cNvSpPr/>
              <p:nvPr/>
            </p:nvSpPr>
            <p:spPr>
              <a:xfrm>
                <a:off x="7157837" y="4609225"/>
                <a:ext cx="24975" cy="19425"/>
              </a:xfrm>
              <a:custGeom>
                <a:rect b="b" l="l" r="r" t="t"/>
                <a:pathLst>
                  <a:path extrusionOk="0" h="777" w="999">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9" name="Google Shape;769;p33"/>
              <p:cNvSpPr/>
              <p:nvPr/>
            </p:nvSpPr>
            <p:spPr>
              <a:xfrm>
                <a:off x="7671715" y="4632100"/>
                <a:ext cx="25675" cy="18050"/>
              </a:xfrm>
              <a:custGeom>
                <a:rect b="b" l="l" r="r" t="t"/>
                <a:pathLst>
                  <a:path extrusionOk="0" h="722" w="1027">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0" name="Google Shape;770;p33"/>
              <p:cNvSpPr/>
              <p:nvPr/>
            </p:nvSpPr>
            <p:spPr>
              <a:xfrm>
                <a:off x="7672119" y="4611300"/>
                <a:ext cx="25675" cy="17350"/>
              </a:xfrm>
              <a:custGeom>
                <a:rect b="b" l="l" r="r" t="t"/>
                <a:pathLst>
                  <a:path extrusionOk="0" h="694" w="1027">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1" name="Google Shape;771;p33"/>
              <p:cNvSpPr/>
              <p:nvPr/>
            </p:nvSpPr>
            <p:spPr>
              <a:xfrm>
                <a:off x="8186425" y="4632100"/>
                <a:ext cx="25675" cy="18050"/>
              </a:xfrm>
              <a:custGeom>
                <a:rect b="b" l="l" r="r" t="t"/>
                <a:pathLst>
                  <a:path extrusionOk="0" h="722" w="1027">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2" name="Google Shape;772;p33"/>
              <p:cNvSpPr/>
              <p:nvPr/>
            </p:nvSpPr>
            <p:spPr>
              <a:xfrm>
                <a:off x="8187100" y="4610600"/>
                <a:ext cx="25000" cy="18050"/>
              </a:xfrm>
              <a:custGeom>
                <a:rect b="b" l="l" r="r" t="t"/>
                <a:pathLst>
                  <a:path extrusionOk="0" h="722" w="100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773" name="Google Shape;773;p33"/>
          <p:cNvSpPr txBox="1"/>
          <p:nvPr>
            <p:ph idx="2" type="title"/>
          </p:nvPr>
        </p:nvSpPr>
        <p:spPr>
          <a:xfrm>
            <a:off x="1218368" y="1611844"/>
            <a:ext cx="2105700" cy="5277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2500"/>
              <a:buNone/>
              <a:defRPr sz="2500"/>
            </a:lvl1pPr>
            <a:lvl2pPr lvl="1" rtl="0" algn="r">
              <a:spcBef>
                <a:spcPts val="0"/>
              </a:spcBef>
              <a:spcAft>
                <a:spcPts val="0"/>
              </a:spcAft>
              <a:buSzPts val="2500"/>
              <a:buFont typeface="Teko"/>
              <a:buNone/>
              <a:defRPr sz="2500">
                <a:latin typeface="Teko"/>
                <a:ea typeface="Teko"/>
                <a:cs typeface="Teko"/>
                <a:sym typeface="Teko"/>
              </a:defRPr>
            </a:lvl2pPr>
            <a:lvl3pPr lvl="2" rtl="0" algn="r">
              <a:spcBef>
                <a:spcPts val="0"/>
              </a:spcBef>
              <a:spcAft>
                <a:spcPts val="0"/>
              </a:spcAft>
              <a:buSzPts val="2500"/>
              <a:buFont typeface="Teko"/>
              <a:buNone/>
              <a:defRPr sz="2500">
                <a:latin typeface="Teko"/>
                <a:ea typeface="Teko"/>
                <a:cs typeface="Teko"/>
                <a:sym typeface="Teko"/>
              </a:defRPr>
            </a:lvl3pPr>
            <a:lvl4pPr lvl="3" rtl="0" algn="r">
              <a:spcBef>
                <a:spcPts val="0"/>
              </a:spcBef>
              <a:spcAft>
                <a:spcPts val="0"/>
              </a:spcAft>
              <a:buSzPts val="2500"/>
              <a:buFont typeface="Teko"/>
              <a:buNone/>
              <a:defRPr sz="2500">
                <a:latin typeface="Teko"/>
                <a:ea typeface="Teko"/>
                <a:cs typeface="Teko"/>
                <a:sym typeface="Teko"/>
              </a:defRPr>
            </a:lvl4pPr>
            <a:lvl5pPr lvl="4" rtl="0" algn="r">
              <a:spcBef>
                <a:spcPts val="0"/>
              </a:spcBef>
              <a:spcAft>
                <a:spcPts val="0"/>
              </a:spcAft>
              <a:buSzPts val="2500"/>
              <a:buFont typeface="Teko"/>
              <a:buNone/>
              <a:defRPr sz="2500">
                <a:latin typeface="Teko"/>
                <a:ea typeface="Teko"/>
                <a:cs typeface="Teko"/>
                <a:sym typeface="Teko"/>
              </a:defRPr>
            </a:lvl5pPr>
            <a:lvl6pPr lvl="5" rtl="0" algn="r">
              <a:spcBef>
                <a:spcPts val="0"/>
              </a:spcBef>
              <a:spcAft>
                <a:spcPts val="0"/>
              </a:spcAft>
              <a:buSzPts val="2500"/>
              <a:buFont typeface="Teko"/>
              <a:buNone/>
              <a:defRPr sz="2500">
                <a:latin typeface="Teko"/>
                <a:ea typeface="Teko"/>
                <a:cs typeface="Teko"/>
                <a:sym typeface="Teko"/>
              </a:defRPr>
            </a:lvl6pPr>
            <a:lvl7pPr lvl="6" rtl="0" algn="r">
              <a:spcBef>
                <a:spcPts val="0"/>
              </a:spcBef>
              <a:spcAft>
                <a:spcPts val="0"/>
              </a:spcAft>
              <a:buSzPts val="2500"/>
              <a:buFont typeface="Teko"/>
              <a:buNone/>
              <a:defRPr sz="2500">
                <a:latin typeface="Teko"/>
                <a:ea typeface="Teko"/>
                <a:cs typeface="Teko"/>
                <a:sym typeface="Teko"/>
              </a:defRPr>
            </a:lvl7pPr>
            <a:lvl8pPr lvl="7" rtl="0" algn="r">
              <a:spcBef>
                <a:spcPts val="0"/>
              </a:spcBef>
              <a:spcAft>
                <a:spcPts val="0"/>
              </a:spcAft>
              <a:buSzPts val="2500"/>
              <a:buFont typeface="Teko"/>
              <a:buNone/>
              <a:defRPr sz="2500">
                <a:latin typeface="Teko"/>
                <a:ea typeface="Teko"/>
                <a:cs typeface="Teko"/>
                <a:sym typeface="Teko"/>
              </a:defRPr>
            </a:lvl8pPr>
            <a:lvl9pPr lvl="8" rtl="0" algn="r">
              <a:spcBef>
                <a:spcPts val="0"/>
              </a:spcBef>
              <a:spcAft>
                <a:spcPts val="0"/>
              </a:spcAft>
              <a:buSzPts val="2500"/>
              <a:buFont typeface="Teko"/>
              <a:buNone/>
              <a:defRPr sz="2500">
                <a:latin typeface="Teko"/>
                <a:ea typeface="Teko"/>
                <a:cs typeface="Teko"/>
                <a:sym typeface="Teko"/>
              </a:defRPr>
            </a:lvl9pPr>
          </a:lstStyle>
          <a:p/>
        </p:txBody>
      </p:sp>
      <p:sp>
        <p:nvSpPr>
          <p:cNvPr id="774" name="Google Shape;774;p33"/>
          <p:cNvSpPr txBox="1"/>
          <p:nvPr>
            <p:ph idx="1" type="subTitle"/>
          </p:nvPr>
        </p:nvSpPr>
        <p:spPr>
          <a:xfrm>
            <a:off x="812466" y="2269375"/>
            <a:ext cx="2511600" cy="484800"/>
          </a:xfrm>
          <a:prstGeom prst="rect">
            <a:avLst/>
          </a:prstGeom>
        </p:spPr>
        <p:txBody>
          <a:bodyPr anchorCtr="0" anchor="ctr"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r">
              <a:lnSpc>
                <a:spcPct val="100000"/>
              </a:lnSpc>
              <a:spcBef>
                <a:spcPts val="0"/>
              </a:spcBef>
              <a:spcAft>
                <a:spcPts val="0"/>
              </a:spcAft>
              <a:buSzPts val="1400"/>
              <a:buNone/>
              <a:defRPr/>
            </a:lvl2pPr>
            <a:lvl3pPr lvl="2" rtl="0" algn="r">
              <a:lnSpc>
                <a:spcPct val="100000"/>
              </a:lnSpc>
              <a:spcBef>
                <a:spcPts val="0"/>
              </a:spcBef>
              <a:spcAft>
                <a:spcPts val="0"/>
              </a:spcAft>
              <a:buSzPts val="1400"/>
              <a:buNone/>
              <a:defRPr/>
            </a:lvl3pPr>
            <a:lvl4pPr lvl="3" rtl="0" algn="r">
              <a:lnSpc>
                <a:spcPct val="100000"/>
              </a:lnSpc>
              <a:spcBef>
                <a:spcPts val="0"/>
              </a:spcBef>
              <a:spcAft>
                <a:spcPts val="0"/>
              </a:spcAft>
              <a:buSzPts val="1400"/>
              <a:buNone/>
              <a:defRPr/>
            </a:lvl4pPr>
            <a:lvl5pPr lvl="4" rtl="0" algn="r">
              <a:lnSpc>
                <a:spcPct val="100000"/>
              </a:lnSpc>
              <a:spcBef>
                <a:spcPts val="0"/>
              </a:spcBef>
              <a:spcAft>
                <a:spcPts val="0"/>
              </a:spcAft>
              <a:buSzPts val="1400"/>
              <a:buNone/>
              <a:defRPr/>
            </a:lvl5pPr>
            <a:lvl6pPr lvl="5" rtl="0" algn="r">
              <a:lnSpc>
                <a:spcPct val="100000"/>
              </a:lnSpc>
              <a:spcBef>
                <a:spcPts val="0"/>
              </a:spcBef>
              <a:spcAft>
                <a:spcPts val="0"/>
              </a:spcAft>
              <a:buSzPts val="1400"/>
              <a:buNone/>
              <a:defRPr/>
            </a:lvl6pPr>
            <a:lvl7pPr lvl="6" rtl="0" algn="r">
              <a:lnSpc>
                <a:spcPct val="100000"/>
              </a:lnSpc>
              <a:spcBef>
                <a:spcPts val="0"/>
              </a:spcBef>
              <a:spcAft>
                <a:spcPts val="0"/>
              </a:spcAft>
              <a:buSzPts val="1400"/>
              <a:buNone/>
              <a:defRPr/>
            </a:lvl7pPr>
            <a:lvl8pPr lvl="7" rtl="0" algn="r">
              <a:lnSpc>
                <a:spcPct val="100000"/>
              </a:lnSpc>
              <a:spcBef>
                <a:spcPts val="0"/>
              </a:spcBef>
              <a:spcAft>
                <a:spcPts val="0"/>
              </a:spcAft>
              <a:buSzPts val="1400"/>
              <a:buNone/>
              <a:defRPr/>
            </a:lvl8pPr>
            <a:lvl9pPr lvl="8" rtl="0" algn="r">
              <a:lnSpc>
                <a:spcPct val="100000"/>
              </a:lnSpc>
              <a:spcBef>
                <a:spcPts val="0"/>
              </a:spcBef>
              <a:spcAft>
                <a:spcPts val="0"/>
              </a:spcAft>
              <a:buSzPts val="1400"/>
              <a:buNone/>
              <a:defRPr/>
            </a:lvl9pPr>
          </a:lstStyle>
          <a:p/>
        </p:txBody>
      </p:sp>
      <p:sp>
        <p:nvSpPr>
          <p:cNvPr id="775" name="Google Shape;775;p33"/>
          <p:cNvSpPr txBox="1"/>
          <p:nvPr>
            <p:ph idx="3" type="title"/>
          </p:nvPr>
        </p:nvSpPr>
        <p:spPr>
          <a:xfrm>
            <a:off x="5804868" y="1611844"/>
            <a:ext cx="2105700" cy="527700"/>
          </a:xfrm>
          <a:prstGeom prst="rect">
            <a:avLst/>
          </a:prstGeom>
        </p:spPr>
        <p:txBody>
          <a:bodyPr anchorCtr="0" anchor="ctr" bIns="91425" lIns="91425" spcFirstLastPara="1" rIns="91425" wrap="square" tIns="91425">
            <a:noAutofit/>
          </a:bodyPr>
          <a:lstStyle>
            <a:lvl1pPr lvl="0" rtl="0">
              <a:spcBef>
                <a:spcPts val="0"/>
              </a:spcBef>
              <a:spcAft>
                <a:spcPts val="0"/>
              </a:spcAft>
              <a:buSzPts val="2500"/>
              <a:buNone/>
              <a:defRPr sz="2500"/>
            </a:lvl1pPr>
            <a:lvl2pPr lvl="1" rtl="0">
              <a:spcBef>
                <a:spcPts val="0"/>
              </a:spcBef>
              <a:spcAft>
                <a:spcPts val="0"/>
              </a:spcAft>
              <a:buSzPts val="2500"/>
              <a:buFont typeface="Teko"/>
              <a:buNone/>
              <a:defRPr sz="2500">
                <a:latin typeface="Teko"/>
                <a:ea typeface="Teko"/>
                <a:cs typeface="Teko"/>
                <a:sym typeface="Teko"/>
              </a:defRPr>
            </a:lvl2pPr>
            <a:lvl3pPr lvl="2" rtl="0">
              <a:spcBef>
                <a:spcPts val="0"/>
              </a:spcBef>
              <a:spcAft>
                <a:spcPts val="0"/>
              </a:spcAft>
              <a:buSzPts val="2500"/>
              <a:buFont typeface="Teko"/>
              <a:buNone/>
              <a:defRPr sz="2500">
                <a:latin typeface="Teko"/>
                <a:ea typeface="Teko"/>
                <a:cs typeface="Teko"/>
                <a:sym typeface="Teko"/>
              </a:defRPr>
            </a:lvl3pPr>
            <a:lvl4pPr lvl="3" rtl="0">
              <a:spcBef>
                <a:spcPts val="0"/>
              </a:spcBef>
              <a:spcAft>
                <a:spcPts val="0"/>
              </a:spcAft>
              <a:buSzPts val="2500"/>
              <a:buFont typeface="Teko"/>
              <a:buNone/>
              <a:defRPr sz="2500">
                <a:latin typeface="Teko"/>
                <a:ea typeface="Teko"/>
                <a:cs typeface="Teko"/>
                <a:sym typeface="Teko"/>
              </a:defRPr>
            </a:lvl4pPr>
            <a:lvl5pPr lvl="4" rtl="0">
              <a:spcBef>
                <a:spcPts val="0"/>
              </a:spcBef>
              <a:spcAft>
                <a:spcPts val="0"/>
              </a:spcAft>
              <a:buSzPts val="2500"/>
              <a:buFont typeface="Teko"/>
              <a:buNone/>
              <a:defRPr sz="2500">
                <a:latin typeface="Teko"/>
                <a:ea typeface="Teko"/>
                <a:cs typeface="Teko"/>
                <a:sym typeface="Teko"/>
              </a:defRPr>
            </a:lvl5pPr>
            <a:lvl6pPr lvl="5" rtl="0">
              <a:spcBef>
                <a:spcPts val="0"/>
              </a:spcBef>
              <a:spcAft>
                <a:spcPts val="0"/>
              </a:spcAft>
              <a:buSzPts val="2500"/>
              <a:buFont typeface="Teko"/>
              <a:buNone/>
              <a:defRPr sz="2500">
                <a:latin typeface="Teko"/>
                <a:ea typeface="Teko"/>
                <a:cs typeface="Teko"/>
                <a:sym typeface="Teko"/>
              </a:defRPr>
            </a:lvl6pPr>
            <a:lvl7pPr lvl="6" rtl="0">
              <a:spcBef>
                <a:spcPts val="0"/>
              </a:spcBef>
              <a:spcAft>
                <a:spcPts val="0"/>
              </a:spcAft>
              <a:buSzPts val="2500"/>
              <a:buFont typeface="Teko"/>
              <a:buNone/>
              <a:defRPr sz="2500">
                <a:latin typeface="Teko"/>
                <a:ea typeface="Teko"/>
                <a:cs typeface="Teko"/>
                <a:sym typeface="Teko"/>
              </a:defRPr>
            </a:lvl7pPr>
            <a:lvl8pPr lvl="7" rtl="0">
              <a:spcBef>
                <a:spcPts val="0"/>
              </a:spcBef>
              <a:spcAft>
                <a:spcPts val="0"/>
              </a:spcAft>
              <a:buSzPts val="2500"/>
              <a:buFont typeface="Teko"/>
              <a:buNone/>
              <a:defRPr sz="2500">
                <a:latin typeface="Teko"/>
                <a:ea typeface="Teko"/>
                <a:cs typeface="Teko"/>
                <a:sym typeface="Teko"/>
              </a:defRPr>
            </a:lvl8pPr>
            <a:lvl9pPr lvl="8" rtl="0">
              <a:spcBef>
                <a:spcPts val="0"/>
              </a:spcBef>
              <a:spcAft>
                <a:spcPts val="0"/>
              </a:spcAft>
              <a:buSzPts val="2500"/>
              <a:buFont typeface="Teko"/>
              <a:buNone/>
              <a:defRPr sz="2500">
                <a:latin typeface="Teko"/>
                <a:ea typeface="Teko"/>
                <a:cs typeface="Teko"/>
                <a:sym typeface="Teko"/>
              </a:defRPr>
            </a:lvl9pPr>
          </a:lstStyle>
          <a:p/>
        </p:txBody>
      </p:sp>
      <p:sp>
        <p:nvSpPr>
          <p:cNvPr id="776" name="Google Shape;776;p33"/>
          <p:cNvSpPr txBox="1"/>
          <p:nvPr>
            <p:ph idx="4" type="subTitle"/>
          </p:nvPr>
        </p:nvSpPr>
        <p:spPr>
          <a:xfrm>
            <a:off x="5804869" y="2269375"/>
            <a:ext cx="2511600" cy="4848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777" name="Google Shape;777;p33"/>
          <p:cNvSpPr txBox="1"/>
          <p:nvPr>
            <p:ph idx="5" type="title"/>
          </p:nvPr>
        </p:nvSpPr>
        <p:spPr>
          <a:xfrm>
            <a:off x="1218368" y="3116250"/>
            <a:ext cx="2105700" cy="5277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2500"/>
              <a:buNone/>
              <a:defRPr sz="2500"/>
            </a:lvl1pPr>
            <a:lvl2pPr lvl="1" rtl="0" algn="r">
              <a:spcBef>
                <a:spcPts val="0"/>
              </a:spcBef>
              <a:spcAft>
                <a:spcPts val="0"/>
              </a:spcAft>
              <a:buSzPts val="2500"/>
              <a:buFont typeface="Teko"/>
              <a:buNone/>
              <a:defRPr sz="2500">
                <a:latin typeface="Teko"/>
                <a:ea typeface="Teko"/>
                <a:cs typeface="Teko"/>
                <a:sym typeface="Teko"/>
              </a:defRPr>
            </a:lvl2pPr>
            <a:lvl3pPr lvl="2" rtl="0" algn="r">
              <a:spcBef>
                <a:spcPts val="0"/>
              </a:spcBef>
              <a:spcAft>
                <a:spcPts val="0"/>
              </a:spcAft>
              <a:buSzPts val="2500"/>
              <a:buFont typeface="Teko"/>
              <a:buNone/>
              <a:defRPr sz="2500">
                <a:latin typeface="Teko"/>
                <a:ea typeface="Teko"/>
                <a:cs typeface="Teko"/>
                <a:sym typeface="Teko"/>
              </a:defRPr>
            </a:lvl3pPr>
            <a:lvl4pPr lvl="3" rtl="0" algn="r">
              <a:spcBef>
                <a:spcPts val="0"/>
              </a:spcBef>
              <a:spcAft>
                <a:spcPts val="0"/>
              </a:spcAft>
              <a:buSzPts val="2500"/>
              <a:buFont typeface="Teko"/>
              <a:buNone/>
              <a:defRPr sz="2500">
                <a:latin typeface="Teko"/>
                <a:ea typeface="Teko"/>
                <a:cs typeface="Teko"/>
                <a:sym typeface="Teko"/>
              </a:defRPr>
            </a:lvl4pPr>
            <a:lvl5pPr lvl="4" rtl="0" algn="r">
              <a:spcBef>
                <a:spcPts val="0"/>
              </a:spcBef>
              <a:spcAft>
                <a:spcPts val="0"/>
              </a:spcAft>
              <a:buSzPts val="2500"/>
              <a:buFont typeface="Teko"/>
              <a:buNone/>
              <a:defRPr sz="2500">
                <a:latin typeface="Teko"/>
                <a:ea typeface="Teko"/>
                <a:cs typeface="Teko"/>
                <a:sym typeface="Teko"/>
              </a:defRPr>
            </a:lvl5pPr>
            <a:lvl6pPr lvl="5" rtl="0" algn="r">
              <a:spcBef>
                <a:spcPts val="0"/>
              </a:spcBef>
              <a:spcAft>
                <a:spcPts val="0"/>
              </a:spcAft>
              <a:buSzPts val="2500"/>
              <a:buFont typeface="Teko"/>
              <a:buNone/>
              <a:defRPr sz="2500">
                <a:latin typeface="Teko"/>
                <a:ea typeface="Teko"/>
                <a:cs typeface="Teko"/>
                <a:sym typeface="Teko"/>
              </a:defRPr>
            </a:lvl6pPr>
            <a:lvl7pPr lvl="6" rtl="0" algn="r">
              <a:spcBef>
                <a:spcPts val="0"/>
              </a:spcBef>
              <a:spcAft>
                <a:spcPts val="0"/>
              </a:spcAft>
              <a:buSzPts val="2500"/>
              <a:buFont typeface="Teko"/>
              <a:buNone/>
              <a:defRPr sz="2500">
                <a:latin typeface="Teko"/>
                <a:ea typeface="Teko"/>
                <a:cs typeface="Teko"/>
                <a:sym typeface="Teko"/>
              </a:defRPr>
            </a:lvl7pPr>
            <a:lvl8pPr lvl="7" rtl="0" algn="r">
              <a:spcBef>
                <a:spcPts val="0"/>
              </a:spcBef>
              <a:spcAft>
                <a:spcPts val="0"/>
              </a:spcAft>
              <a:buSzPts val="2500"/>
              <a:buFont typeface="Teko"/>
              <a:buNone/>
              <a:defRPr sz="2500">
                <a:latin typeface="Teko"/>
                <a:ea typeface="Teko"/>
                <a:cs typeface="Teko"/>
                <a:sym typeface="Teko"/>
              </a:defRPr>
            </a:lvl8pPr>
            <a:lvl9pPr lvl="8" rtl="0" algn="r">
              <a:spcBef>
                <a:spcPts val="0"/>
              </a:spcBef>
              <a:spcAft>
                <a:spcPts val="0"/>
              </a:spcAft>
              <a:buSzPts val="2500"/>
              <a:buFont typeface="Teko"/>
              <a:buNone/>
              <a:defRPr sz="2500">
                <a:latin typeface="Teko"/>
                <a:ea typeface="Teko"/>
                <a:cs typeface="Teko"/>
                <a:sym typeface="Teko"/>
              </a:defRPr>
            </a:lvl9pPr>
          </a:lstStyle>
          <a:p/>
        </p:txBody>
      </p:sp>
      <p:sp>
        <p:nvSpPr>
          <p:cNvPr id="778" name="Google Shape;778;p33"/>
          <p:cNvSpPr txBox="1"/>
          <p:nvPr>
            <p:ph idx="6" type="subTitle"/>
          </p:nvPr>
        </p:nvSpPr>
        <p:spPr>
          <a:xfrm>
            <a:off x="812466" y="3771085"/>
            <a:ext cx="2511600" cy="484800"/>
          </a:xfrm>
          <a:prstGeom prst="rect">
            <a:avLst/>
          </a:prstGeom>
        </p:spPr>
        <p:txBody>
          <a:bodyPr anchorCtr="0" anchor="ctr"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r">
              <a:lnSpc>
                <a:spcPct val="100000"/>
              </a:lnSpc>
              <a:spcBef>
                <a:spcPts val="0"/>
              </a:spcBef>
              <a:spcAft>
                <a:spcPts val="0"/>
              </a:spcAft>
              <a:buSzPts val="1400"/>
              <a:buNone/>
              <a:defRPr/>
            </a:lvl2pPr>
            <a:lvl3pPr lvl="2" rtl="0" algn="r">
              <a:lnSpc>
                <a:spcPct val="100000"/>
              </a:lnSpc>
              <a:spcBef>
                <a:spcPts val="0"/>
              </a:spcBef>
              <a:spcAft>
                <a:spcPts val="0"/>
              </a:spcAft>
              <a:buSzPts val="1400"/>
              <a:buNone/>
              <a:defRPr/>
            </a:lvl3pPr>
            <a:lvl4pPr lvl="3" rtl="0" algn="r">
              <a:lnSpc>
                <a:spcPct val="100000"/>
              </a:lnSpc>
              <a:spcBef>
                <a:spcPts val="0"/>
              </a:spcBef>
              <a:spcAft>
                <a:spcPts val="0"/>
              </a:spcAft>
              <a:buSzPts val="1400"/>
              <a:buNone/>
              <a:defRPr/>
            </a:lvl4pPr>
            <a:lvl5pPr lvl="4" rtl="0" algn="r">
              <a:lnSpc>
                <a:spcPct val="100000"/>
              </a:lnSpc>
              <a:spcBef>
                <a:spcPts val="0"/>
              </a:spcBef>
              <a:spcAft>
                <a:spcPts val="0"/>
              </a:spcAft>
              <a:buSzPts val="1400"/>
              <a:buNone/>
              <a:defRPr/>
            </a:lvl5pPr>
            <a:lvl6pPr lvl="5" rtl="0" algn="r">
              <a:lnSpc>
                <a:spcPct val="100000"/>
              </a:lnSpc>
              <a:spcBef>
                <a:spcPts val="0"/>
              </a:spcBef>
              <a:spcAft>
                <a:spcPts val="0"/>
              </a:spcAft>
              <a:buSzPts val="1400"/>
              <a:buNone/>
              <a:defRPr/>
            </a:lvl6pPr>
            <a:lvl7pPr lvl="6" rtl="0" algn="r">
              <a:lnSpc>
                <a:spcPct val="100000"/>
              </a:lnSpc>
              <a:spcBef>
                <a:spcPts val="0"/>
              </a:spcBef>
              <a:spcAft>
                <a:spcPts val="0"/>
              </a:spcAft>
              <a:buSzPts val="1400"/>
              <a:buNone/>
              <a:defRPr/>
            </a:lvl7pPr>
            <a:lvl8pPr lvl="7" rtl="0" algn="r">
              <a:lnSpc>
                <a:spcPct val="100000"/>
              </a:lnSpc>
              <a:spcBef>
                <a:spcPts val="0"/>
              </a:spcBef>
              <a:spcAft>
                <a:spcPts val="0"/>
              </a:spcAft>
              <a:buSzPts val="1400"/>
              <a:buNone/>
              <a:defRPr/>
            </a:lvl8pPr>
            <a:lvl9pPr lvl="8" rtl="0" algn="r">
              <a:lnSpc>
                <a:spcPct val="100000"/>
              </a:lnSpc>
              <a:spcBef>
                <a:spcPts val="0"/>
              </a:spcBef>
              <a:spcAft>
                <a:spcPts val="0"/>
              </a:spcAft>
              <a:buSzPts val="1400"/>
              <a:buNone/>
              <a:defRPr/>
            </a:lvl9pPr>
          </a:lstStyle>
          <a:p/>
        </p:txBody>
      </p:sp>
      <p:sp>
        <p:nvSpPr>
          <p:cNvPr id="779" name="Google Shape;779;p33"/>
          <p:cNvSpPr txBox="1"/>
          <p:nvPr>
            <p:ph idx="7" type="title"/>
          </p:nvPr>
        </p:nvSpPr>
        <p:spPr>
          <a:xfrm>
            <a:off x="5804868" y="3116250"/>
            <a:ext cx="2105700" cy="527700"/>
          </a:xfrm>
          <a:prstGeom prst="rect">
            <a:avLst/>
          </a:prstGeom>
        </p:spPr>
        <p:txBody>
          <a:bodyPr anchorCtr="0" anchor="ctr" bIns="91425" lIns="91425" spcFirstLastPara="1" rIns="91425" wrap="square" tIns="91425">
            <a:noAutofit/>
          </a:bodyPr>
          <a:lstStyle>
            <a:lvl1pPr lvl="0" rtl="0">
              <a:spcBef>
                <a:spcPts val="0"/>
              </a:spcBef>
              <a:spcAft>
                <a:spcPts val="0"/>
              </a:spcAft>
              <a:buSzPts val="2500"/>
              <a:buNone/>
              <a:defRPr sz="2500"/>
            </a:lvl1pPr>
            <a:lvl2pPr lvl="1" rtl="0">
              <a:spcBef>
                <a:spcPts val="0"/>
              </a:spcBef>
              <a:spcAft>
                <a:spcPts val="0"/>
              </a:spcAft>
              <a:buSzPts val="2500"/>
              <a:buFont typeface="Teko"/>
              <a:buNone/>
              <a:defRPr sz="2500">
                <a:latin typeface="Teko"/>
                <a:ea typeface="Teko"/>
                <a:cs typeface="Teko"/>
                <a:sym typeface="Teko"/>
              </a:defRPr>
            </a:lvl2pPr>
            <a:lvl3pPr lvl="2" rtl="0">
              <a:spcBef>
                <a:spcPts val="0"/>
              </a:spcBef>
              <a:spcAft>
                <a:spcPts val="0"/>
              </a:spcAft>
              <a:buSzPts val="2500"/>
              <a:buFont typeface="Teko"/>
              <a:buNone/>
              <a:defRPr sz="2500">
                <a:latin typeface="Teko"/>
                <a:ea typeface="Teko"/>
                <a:cs typeface="Teko"/>
                <a:sym typeface="Teko"/>
              </a:defRPr>
            </a:lvl3pPr>
            <a:lvl4pPr lvl="3" rtl="0">
              <a:spcBef>
                <a:spcPts val="0"/>
              </a:spcBef>
              <a:spcAft>
                <a:spcPts val="0"/>
              </a:spcAft>
              <a:buSzPts val="2500"/>
              <a:buFont typeface="Teko"/>
              <a:buNone/>
              <a:defRPr sz="2500">
                <a:latin typeface="Teko"/>
                <a:ea typeface="Teko"/>
                <a:cs typeface="Teko"/>
                <a:sym typeface="Teko"/>
              </a:defRPr>
            </a:lvl4pPr>
            <a:lvl5pPr lvl="4" rtl="0">
              <a:spcBef>
                <a:spcPts val="0"/>
              </a:spcBef>
              <a:spcAft>
                <a:spcPts val="0"/>
              </a:spcAft>
              <a:buSzPts val="2500"/>
              <a:buFont typeface="Teko"/>
              <a:buNone/>
              <a:defRPr sz="2500">
                <a:latin typeface="Teko"/>
                <a:ea typeface="Teko"/>
                <a:cs typeface="Teko"/>
                <a:sym typeface="Teko"/>
              </a:defRPr>
            </a:lvl5pPr>
            <a:lvl6pPr lvl="5" rtl="0">
              <a:spcBef>
                <a:spcPts val="0"/>
              </a:spcBef>
              <a:spcAft>
                <a:spcPts val="0"/>
              </a:spcAft>
              <a:buSzPts val="2500"/>
              <a:buFont typeface="Teko"/>
              <a:buNone/>
              <a:defRPr sz="2500">
                <a:latin typeface="Teko"/>
                <a:ea typeface="Teko"/>
                <a:cs typeface="Teko"/>
                <a:sym typeface="Teko"/>
              </a:defRPr>
            </a:lvl6pPr>
            <a:lvl7pPr lvl="6" rtl="0">
              <a:spcBef>
                <a:spcPts val="0"/>
              </a:spcBef>
              <a:spcAft>
                <a:spcPts val="0"/>
              </a:spcAft>
              <a:buSzPts val="2500"/>
              <a:buFont typeface="Teko"/>
              <a:buNone/>
              <a:defRPr sz="2500">
                <a:latin typeface="Teko"/>
                <a:ea typeface="Teko"/>
                <a:cs typeface="Teko"/>
                <a:sym typeface="Teko"/>
              </a:defRPr>
            </a:lvl7pPr>
            <a:lvl8pPr lvl="7" rtl="0">
              <a:spcBef>
                <a:spcPts val="0"/>
              </a:spcBef>
              <a:spcAft>
                <a:spcPts val="0"/>
              </a:spcAft>
              <a:buSzPts val="2500"/>
              <a:buFont typeface="Teko"/>
              <a:buNone/>
              <a:defRPr sz="2500">
                <a:latin typeface="Teko"/>
                <a:ea typeface="Teko"/>
                <a:cs typeface="Teko"/>
                <a:sym typeface="Teko"/>
              </a:defRPr>
            </a:lvl8pPr>
            <a:lvl9pPr lvl="8" rtl="0">
              <a:spcBef>
                <a:spcPts val="0"/>
              </a:spcBef>
              <a:spcAft>
                <a:spcPts val="0"/>
              </a:spcAft>
              <a:buSzPts val="2500"/>
              <a:buFont typeface="Teko"/>
              <a:buNone/>
              <a:defRPr sz="2500">
                <a:latin typeface="Teko"/>
                <a:ea typeface="Teko"/>
                <a:cs typeface="Teko"/>
                <a:sym typeface="Teko"/>
              </a:defRPr>
            </a:lvl9pPr>
          </a:lstStyle>
          <a:p/>
        </p:txBody>
      </p:sp>
      <p:sp>
        <p:nvSpPr>
          <p:cNvPr id="780" name="Google Shape;780;p33"/>
          <p:cNvSpPr txBox="1"/>
          <p:nvPr>
            <p:ph idx="8" type="subTitle"/>
          </p:nvPr>
        </p:nvSpPr>
        <p:spPr>
          <a:xfrm>
            <a:off x="5804869" y="3771085"/>
            <a:ext cx="2511600" cy="4848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4">
    <p:spTree>
      <p:nvGrpSpPr>
        <p:cNvPr id="781" name="Shape 781"/>
        <p:cNvGrpSpPr/>
        <p:nvPr/>
      </p:nvGrpSpPr>
      <p:grpSpPr>
        <a:xfrm>
          <a:off x="0" y="0"/>
          <a:ext cx="0" cy="0"/>
          <a:chOff x="0" y="0"/>
          <a:chExt cx="0" cy="0"/>
        </a:xfrm>
      </p:grpSpPr>
      <p:sp>
        <p:nvSpPr>
          <p:cNvPr id="782" name="Google Shape;782;p34"/>
          <p:cNvSpPr txBox="1"/>
          <p:nvPr>
            <p:ph type="title"/>
          </p:nvPr>
        </p:nvSpPr>
        <p:spPr>
          <a:xfrm>
            <a:off x="720000" y="540000"/>
            <a:ext cx="7704000" cy="572700"/>
          </a:xfrm>
          <a:prstGeom prst="rect">
            <a:avLst/>
          </a:prstGeom>
        </p:spPr>
        <p:txBody>
          <a:bodyPr anchorCtr="0" anchor="t" bIns="91425" lIns="91425" spcFirstLastPara="1" rIns="91425" wrap="square" tIns="91425">
            <a:noAutofit/>
          </a:bodyPr>
          <a:lstStyle>
            <a:lvl1pPr lvl="0" algn="ctr">
              <a:spcBef>
                <a:spcPts val="0"/>
              </a:spcBef>
              <a:spcAft>
                <a:spcPts val="0"/>
              </a:spcAft>
              <a:buSzPts val="3500"/>
              <a:buNone/>
              <a:defRPr/>
            </a:lvl1pPr>
            <a:lvl2pPr lvl="1">
              <a:spcBef>
                <a:spcPts val="0"/>
              </a:spcBef>
              <a:spcAft>
                <a:spcPts val="0"/>
              </a:spcAft>
              <a:buSzPts val="3500"/>
              <a:buNone/>
              <a:defRPr>
                <a:latin typeface="Source Code Pro Light"/>
                <a:ea typeface="Source Code Pro Light"/>
                <a:cs typeface="Source Code Pro Light"/>
                <a:sym typeface="Source Code Pro Light"/>
              </a:defRPr>
            </a:lvl2pPr>
            <a:lvl3pPr lvl="2">
              <a:spcBef>
                <a:spcPts val="0"/>
              </a:spcBef>
              <a:spcAft>
                <a:spcPts val="0"/>
              </a:spcAft>
              <a:buSzPts val="3500"/>
              <a:buNone/>
              <a:defRPr>
                <a:latin typeface="Source Code Pro Light"/>
                <a:ea typeface="Source Code Pro Light"/>
                <a:cs typeface="Source Code Pro Light"/>
                <a:sym typeface="Source Code Pro Light"/>
              </a:defRPr>
            </a:lvl3pPr>
            <a:lvl4pPr lvl="3">
              <a:spcBef>
                <a:spcPts val="0"/>
              </a:spcBef>
              <a:spcAft>
                <a:spcPts val="0"/>
              </a:spcAft>
              <a:buSzPts val="3500"/>
              <a:buNone/>
              <a:defRPr>
                <a:latin typeface="Source Code Pro Light"/>
                <a:ea typeface="Source Code Pro Light"/>
                <a:cs typeface="Source Code Pro Light"/>
                <a:sym typeface="Source Code Pro Light"/>
              </a:defRPr>
            </a:lvl4pPr>
            <a:lvl5pPr lvl="4">
              <a:spcBef>
                <a:spcPts val="0"/>
              </a:spcBef>
              <a:spcAft>
                <a:spcPts val="0"/>
              </a:spcAft>
              <a:buSzPts val="3500"/>
              <a:buNone/>
              <a:defRPr>
                <a:latin typeface="Source Code Pro Light"/>
                <a:ea typeface="Source Code Pro Light"/>
                <a:cs typeface="Source Code Pro Light"/>
                <a:sym typeface="Source Code Pro Light"/>
              </a:defRPr>
            </a:lvl5pPr>
            <a:lvl6pPr lvl="5">
              <a:spcBef>
                <a:spcPts val="0"/>
              </a:spcBef>
              <a:spcAft>
                <a:spcPts val="0"/>
              </a:spcAft>
              <a:buSzPts val="3500"/>
              <a:buNone/>
              <a:defRPr>
                <a:latin typeface="Source Code Pro Light"/>
                <a:ea typeface="Source Code Pro Light"/>
                <a:cs typeface="Source Code Pro Light"/>
                <a:sym typeface="Source Code Pro Light"/>
              </a:defRPr>
            </a:lvl6pPr>
            <a:lvl7pPr lvl="6">
              <a:spcBef>
                <a:spcPts val="0"/>
              </a:spcBef>
              <a:spcAft>
                <a:spcPts val="0"/>
              </a:spcAft>
              <a:buSzPts val="3500"/>
              <a:buNone/>
              <a:defRPr>
                <a:latin typeface="Source Code Pro Light"/>
                <a:ea typeface="Source Code Pro Light"/>
                <a:cs typeface="Source Code Pro Light"/>
                <a:sym typeface="Source Code Pro Light"/>
              </a:defRPr>
            </a:lvl7pPr>
            <a:lvl8pPr lvl="7">
              <a:spcBef>
                <a:spcPts val="0"/>
              </a:spcBef>
              <a:spcAft>
                <a:spcPts val="0"/>
              </a:spcAft>
              <a:buSzPts val="3500"/>
              <a:buNone/>
              <a:defRPr>
                <a:latin typeface="Source Code Pro Light"/>
                <a:ea typeface="Source Code Pro Light"/>
                <a:cs typeface="Source Code Pro Light"/>
                <a:sym typeface="Source Code Pro Light"/>
              </a:defRPr>
            </a:lvl8pPr>
            <a:lvl9pPr lvl="8">
              <a:spcBef>
                <a:spcPts val="0"/>
              </a:spcBef>
              <a:spcAft>
                <a:spcPts val="0"/>
              </a:spcAft>
              <a:buSzPts val="3500"/>
              <a:buNone/>
              <a:defRPr>
                <a:latin typeface="Source Code Pro Light"/>
                <a:ea typeface="Source Code Pro Light"/>
                <a:cs typeface="Source Code Pro Light"/>
                <a:sym typeface="Source Code Pro Light"/>
              </a:defRPr>
            </a:lvl9pPr>
          </a:lstStyle>
          <a:p/>
        </p:txBody>
      </p:sp>
      <p:sp>
        <p:nvSpPr>
          <p:cNvPr id="783" name="Google Shape;783;p34"/>
          <p:cNvSpPr txBox="1"/>
          <p:nvPr>
            <p:ph idx="2" type="title"/>
          </p:nvPr>
        </p:nvSpPr>
        <p:spPr>
          <a:xfrm>
            <a:off x="778650" y="2451442"/>
            <a:ext cx="2279700" cy="424200"/>
          </a:xfrm>
          <a:prstGeom prst="rect">
            <a:avLst/>
          </a:prstGeom>
        </p:spPr>
        <p:txBody>
          <a:bodyPr anchorCtr="0" anchor="ctr" bIns="0" lIns="0" spcFirstLastPara="1" rIns="0" wrap="square" tIns="182875">
            <a:noAutofit/>
          </a:bodyPr>
          <a:lstStyle>
            <a:lvl1pPr lvl="0" rtl="0" algn="ctr">
              <a:spcBef>
                <a:spcPts val="0"/>
              </a:spcBef>
              <a:spcAft>
                <a:spcPts val="0"/>
              </a:spcAft>
              <a:buSzPts val="2000"/>
              <a:buNone/>
              <a:defRPr sz="2500"/>
            </a:lvl1pPr>
            <a:lvl2pPr lvl="1" rtl="0" algn="ctr">
              <a:spcBef>
                <a:spcPts val="0"/>
              </a:spcBef>
              <a:spcAft>
                <a:spcPts val="0"/>
              </a:spcAft>
              <a:buClr>
                <a:schemeClr val="dk1"/>
              </a:buClr>
              <a:buSzPts val="2000"/>
              <a:buNone/>
              <a:defRPr sz="2000">
                <a:solidFill>
                  <a:schemeClr val="dk1"/>
                </a:solidFill>
              </a:defRPr>
            </a:lvl2pPr>
            <a:lvl3pPr lvl="2" rtl="0" algn="ctr">
              <a:spcBef>
                <a:spcPts val="0"/>
              </a:spcBef>
              <a:spcAft>
                <a:spcPts val="0"/>
              </a:spcAft>
              <a:buClr>
                <a:schemeClr val="dk1"/>
              </a:buClr>
              <a:buSzPts val="2000"/>
              <a:buNone/>
              <a:defRPr sz="2000">
                <a:solidFill>
                  <a:schemeClr val="dk1"/>
                </a:solidFill>
              </a:defRPr>
            </a:lvl3pPr>
            <a:lvl4pPr lvl="3" rtl="0" algn="ctr">
              <a:spcBef>
                <a:spcPts val="0"/>
              </a:spcBef>
              <a:spcAft>
                <a:spcPts val="0"/>
              </a:spcAft>
              <a:buClr>
                <a:schemeClr val="dk1"/>
              </a:buClr>
              <a:buSzPts val="2000"/>
              <a:buNone/>
              <a:defRPr sz="2000">
                <a:solidFill>
                  <a:schemeClr val="dk1"/>
                </a:solidFill>
              </a:defRPr>
            </a:lvl4pPr>
            <a:lvl5pPr lvl="4" rtl="0" algn="ctr">
              <a:spcBef>
                <a:spcPts val="0"/>
              </a:spcBef>
              <a:spcAft>
                <a:spcPts val="0"/>
              </a:spcAft>
              <a:buClr>
                <a:schemeClr val="dk1"/>
              </a:buClr>
              <a:buSzPts val="2000"/>
              <a:buNone/>
              <a:defRPr sz="2000">
                <a:solidFill>
                  <a:schemeClr val="dk1"/>
                </a:solidFill>
              </a:defRPr>
            </a:lvl5pPr>
            <a:lvl6pPr lvl="5" rtl="0" algn="ctr">
              <a:spcBef>
                <a:spcPts val="0"/>
              </a:spcBef>
              <a:spcAft>
                <a:spcPts val="0"/>
              </a:spcAft>
              <a:buClr>
                <a:schemeClr val="dk1"/>
              </a:buClr>
              <a:buSzPts val="2000"/>
              <a:buNone/>
              <a:defRPr sz="2000">
                <a:solidFill>
                  <a:schemeClr val="dk1"/>
                </a:solidFill>
              </a:defRPr>
            </a:lvl6pPr>
            <a:lvl7pPr lvl="6" rtl="0" algn="ctr">
              <a:spcBef>
                <a:spcPts val="0"/>
              </a:spcBef>
              <a:spcAft>
                <a:spcPts val="0"/>
              </a:spcAft>
              <a:buClr>
                <a:schemeClr val="dk1"/>
              </a:buClr>
              <a:buSzPts val="2000"/>
              <a:buNone/>
              <a:defRPr sz="2000">
                <a:solidFill>
                  <a:schemeClr val="dk1"/>
                </a:solidFill>
              </a:defRPr>
            </a:lvl7pPr>
            <a:lvl8pPr lvl="7" rtl="0" algn="ctr">
              <a:spcBef>
                <a:spcPts val="0"/>
              </a:spcBef>
              <a:spcAft>
                <a:spcPts val="0"/>
              </a:spcAft>
              <a:buClr>
                <a:schemeClr val="dk1"/>
              </a:buClr>
              <a:buSzPts val="2000"/>
              <a:buNone/>
              <a:defRPr sz="2000">
                <a:solidFill>
                  <a:schemeClr val="dk1"/>
                </a:solidFill>
              </a:defRPr>
            </a:lvl8pPr>
            <a:lvl9pPr lvl="8" rtl="0" algn="ctr">
              <a:spcBef>
                <a:spcPts val="0"/>
              </a:spcBef>
              <a:spcAft>
                <a:spcPts val="0"/>
              </a:spcAft>
              <a:buClr>
                <a:schemeClr val="dk1"/>
              </a:buClr>
              <a:buSzPts val="2000"/>
              <a:buNone/>
              <a:defRPr sz="2000">
                <a:solidFill>
                  <a:schemeClr val="dk1"/>
                </a:solidFill>
              </a:defRPr>
            </a:lvl9pPr>
          </a:lstStyle>
          <a:p/>
        </p:txBody>
      </p:sp>
      <p:sp>
        <p:nvSpPr>
          <p:cNvPr id="784" name="Google Shape;784;p34"/>
          <p:cNvSpPr txBox="1"/>
          <p:nvPr>
            <p:ph idx="3" type="title"/>
          </p:nvPr>
        </p:nvSpPr>
        <p:spPr>
          <a:xfrm>
            <a:off x="3432538" y="2451417"/>
            <a:ext cx="2279700" cy="424200"/>
          </a:xfrm>
          <a:prstGeom prst="rect">
            <a:avLst/>
          </a:prstGeom>
        </p:spPr>
        <p:txBody>
          <a:bodyPr anchorCtr="0" anchor="ctr" bIns="0" lIns="0" spcFirstLastPara="1" rIns="0" wrap="square" tIns="182875">
            <a:noAutofit/>
          </a:bodyPr>
          <a:lstStyle>
            <a:lvl1pPr lvl="0" rtl="0" algn="ctr">
              <a:spcBef>
                <a:spcPts val="0"/>
              </a:spcBef>
              <a:spcAft>
                <a:spcPts val="0"/>
              </a:spcAft>
              <a:buSzPts val="2000"/>
              <a:buNone/>
              <a:defRPr sz="2500"/>
            </a:lvl1pPr>
            <a:lvl2pPr lvl="1" rtl="0" algn="ctr">
              <a:spcBef>
                <a:spcPts val="0"/>
              </a:spcBef>
              <a:spcAft>
                <a:spcPts val="0"/>
              </a:spcAft>
              <a:buClr>
                <a:schemeClr val="dk1"/>
              </a:buClr>
              <a:buSzPts val="2000"/>
              <a:buNone/>
              <a:defRPr sz="2000">
                <a:solidFill>
                  <a:schemeClr val="dk1"/>
                </a:solidFill>
              </a:defRPr>
            </a:lvl2pPr>
            <a:lvl3pPr lvl="2" rtl="0" algn="ctr">
              <a:spcBef>
                <a:spcPts val="0"/>
              </a:spcBef>
              <a:spcAft>
                <a:spcPts val="0"/>
              </a:spcAft>
              <a:buClr>
                <a:schemeClr val="dk1"/>
              </a:buClr>
              <a:buSzPts val="2000"/>
              <a:buNone/>
              <a:defRPr sz="2000">
                <a:solidFill>
                  <a:schemeClr val="dk1"/>
                </a:solidFill>
              </a:defRPr>
            </a:lvl3pPr>
            <a:lvl4pPr lvl="3" rtl="0" algn="ctr">
              <a:spcBef>
                <a:spcPts val="0"/>
              </a:spcBef>
              <a:spcAft>
                <a:spcPts val="0"/>
              </a:spcAft>
              <a:buClr>
                <a:schemeClr val="dk1"/>
              </a:buClr>
              <a:buSzPts val="2000"/>
              <a:buNone/>
              <a:defRPr sz="2000">
                <a:solidFill>
                  <a:schemeClr val="dk1"/>
                </a:solidFill>
              </a:defRPr>
            </a:lvl4pPr>
            <a:lvl5pPr lvl="4" rtl="0" algn="ctr">
              <a:spcBef>
                <a:spcPts val="0"/>
              </a:spcBef>
              <a:spcAft>
                <a:spcPts val="0"/>
              </a:spcAft>
              <a:buClr>
                <a:schemeClr val="dk1"/>
              </a:buClr>
              <a:buSzPts val="2000"/>
              <a:buNone/>
              <a:defRPr sz="2000">
                <a:solidFill>
                  <a:schemeClr val="dk1"/>
                </a:solidFill>
              </a:defRPr>
            </a:lvl5pPr>
            <a:lvl6pPr lvl="5" rtl="0" algn="ctr">
              <a:spcBef>
                <a:spcPts val="0"/>
              </a:spcBef>
              <a:spcAft>
                <a:spcPts val="0"/>
              </a:spcAft>
              <a:buClr>
                <a:schemeClr val="dk1"/>
              </a:buClr>
              <a:buSzPts val="2000"/>
              <a:buNone/>
              <a:defRPr sz="2000">
                <a:solidFill>
                  <a:schemeClr val="dk1"/>
                </a:solidFill>
              </a:defRPr>
            </a:lvl6pPr>
            <a:lvl7pPr lvl="6" rtl="0" algn="ctr">
              <a:spcBef>
                <a:spcPts val="0"/>
              </a:spcBef>
              <a:spcAft>
                <a:spcPts val="0"/>
              </a:spcAft>
              <a:buClr>
                <a:schemeClr val="dk1"/>
              </a:buClr>
              <a:buSzPts val="2000"/>
              <a:buNone/>
              <a:defRPr sz="2000">
                <a:solidFill>
                  <a:schemeClr val="dk1"/>
                </a:solidFill>
              </a:defRPr>
            </a:lvl7pPr>
            <a:lvl8pPr lvl="7" rtl="0" algn="ctr">
              <a:spcBef>
                <a:spcPts val="0"/>
              </a:spcBef>
              <a:spcAft>
                <a:spcPts val="0"/>
              </a:spcAft>
              <a:buClr>
                <a:schemeClr val="dk1"/>
              </a:buClr>
              <a:buSzPts val="2000"/>
              <a:buNone/>
              <a:defRPr sz="2000">
                <a:solidFill>
                  <a:schemeClr val="dk1"/>
                </a:solidFill>
              </a:defRPr>
            </a:lvl8pPr>
            <a:lvl9pPr lvl="8" rtl="0" algn="ctr">
              <a:spcBef>
                <a:spcPts val="0"/>
              </a:spcBef>
              <a:spcAft>
                <a:spcPts val="0"/>
              </a:spcAft>
              <a:buClr>
                <a:schemeClr val="dk1"/>
              </a:buClr>
              <a:buSzPts val="2000"/>
              <a:buNone/>
              <a:defRPr sz="2000">
                <a:solidFill>
                  <a:schemeClr val="dk1"/>
                </a:solidFill>
              </a:defRPr>
            </a:lvl9pPr>
          </a:lstStyle>
          <a:p/>
        </p:txBody>
      </p:sp>
      <p:sp>
        <p:nvSpPr>
          <p:cNvPr id="785" name="Google Shape;785;p34"/>
          <p:cNvSpPr txBox="1"/>
          <p:nvPr>
            <p:ph idx="4" type="title"/>
          </p:nvPr>
        </p:nvSpPr>
        <p:spPr>
          <a:xfrm>
            <a:off x="6086425" y="2451417"/>
            <a:ext cx="2279700" cy="424200"/>
          </a:xfrm>
          <a:prstGeom prst="rect">
            <a:avLst/>
          </a:prstGeom>
        </p:spPr>
        <p:txBody>
          <a:bodyPr anchorCtr="0" anchor="ctr" bIns="0" lIns="0" spcFirstLastPara="1" rIns="0" wrap="square" tIns="182875">
            <a:noAutofit/>
          </a:bodyPr>
          <a:lstStyle>
            <a:lvl1pPr lvl="0" rtl="0" algn="ctr">
              <a:spcBef>
                <a:spcPts val="0"/>
              </a:spcBef>
              <a:spcAft>
                <a:spcPts val="0"/>
              </a:spcAft>
              <a:buSzPts val="2000"/>
              <a:buNone/>
              <a:defRPr sz="2500"/>
            </a:lvl1pPr>
            <a:lvl2pPr lvl="1" rtl="0" algn="ctr">
              <a:spcBef>
                <a:spcPts val="0"/>
              </a:spcBef>
              <a:spcAft>
                <a:spcPts val="0"/>
              </a:spcAft>
              <a:buClr>
                <a:schemeClr val="dk1"/>
              </a:buClr>
              <a:buSzPts val="2000"/>
              <a:buNone/>
              <a:defRPr sz="2000">
                <a:solidFill>
                  <a:schemeClr val="dk1"/>
                </a:solidFill>
              </a:defRPr>
            </a:lvl2pPr>
            <a:lvl3pPr lvl="2" rtl="0" algn="ctr">
              <a:spcBef>
                <a:spcPts val="0"/>
              </a:spcBef>
              <a:spcAft>
                <a:spcPts val="0"/>
              </a:spcAft>
              <a:buClr>
                <a:schemeClr val="dk1"/>
              </a:buClr>
              <a:buSzPts val="2000"/>
              <a:buNone/>
              <a:defRPr sz="2000">
                <a:solidFill>
                  <a:schemeClr val="dk1"/>
                </a:solidFill>
              </a:defRPr>
            </a:lvl3pPr>
            <a:lvl4pPr lvl="3" rtl="0" algn="ctr">
              <a:spcBef>
                <a:spcPts val="0"/>
              </a:spcBef>
              <a:spcAft>
                <a:spcPts val="0"/>
              </a:spcAft>
              <a:buClr>
                <a:schemeClr val="dk1"/>
              </a:buClr>
              <a:buSzPts val="2000"/>
              <a:buNone/>
              <a:defRPr sz="2000">
                <a:solidFill>
                  <a:schemeClr val="dk1"/>
                </a:solidFill>
              </a:defRPr>
            </a:lvl4pPr>
            <a:lvl5pPr lvl="4" rtl="0" algn="ctr">
              <a:spcBef>
                <a:spcPts val="0"/>
              </a:spcBef>
              <a:spcAft>
                <a:spcPts val="0"/>
              </a:spcAft>
              <a:buClr>
                <a:schemeClr val="dk1"/>
              </a:buClr>
              <a:buSzPts val="2000"/>
              <a:buNone/>
              <a:defRPr sz="2000">
                <a:solidFill>
                  <a:schemeClr val="dk1"/>
                </a:solidFill>
              </a:defRPr>
            </a:lvl5pPr>
            <a:lvl6pPr lvl="5" rtl="0" algn="ctr">
              <a:spcBef>
                <a:spcPts val="0"/>
              </a:spcBef>
              <a:spcAft>
                <a:spcPts val="0"/>
              </a:spcAft>
              <a:buClr>
                <a:schemeClr val="dk1"/>
              </a:buClr>
              <a:buSzPts val="2000"/>
              <a:buNone/>
              <a:defRPr sz="2000">
                <a:solidFill>
                  <a:schemeClr val="dk1"/>
                </a:solidFill>
              </a:defRPr>
            </a:lvl6pPr>
            <a:lvl7pPr lvl="6" rtl="0" algn="ctr">
              <a:spcBef>
                <a:spcPts val="0"/>
              </a:spcBef>
              <a:spcAft>
                <a:spcPts val="0"/>
              </a:spcAft>
              <a:buClr>
                <a:schemeClr val="dk1"/>
              </a:buClr>
              <a:buSzPts val="2000"/>
              <a:buNone/>
              <a:defRPr sz="2000">
                <a:solidFill>
                  <a:schemeClr val="dk1"/>
                </a:solidFill>
              </a:defRPr>
            </a:lvl7pPr>
            <a:lvl8pPr lvl="7" rtl="0" algn="ctr">
              <a:spcBef>
                <a:spcPts val="0"/>
              </a:spcBef>
              <a:spcAft>
                <a:spcPts val="0"/>
              </a:spcAft>
              <a:buClr>
                <a:schemeClr val="dk1"/>
              </a:buClr>
              <a:buSzPts val="2000"/>
              <a:buNone/>
              <a:defRPr sz="2000">
                <a:solidFill>
                  <a:schemeClr val="dk1"/>
                </a:solidFill>
              </a:defRPr>
            </a:lvl8pPr>
            <a:lvl9pPr lvl="8" rtl="0" algn="ctr">
              <a:spcBef>
                <a:spcPts val="0"/>
              </a:spcBef>
              <a:spcAft>
                <a:spcPts val="0"/>
              </a:spcAft>
              <a:buClr>
                <a:schemeClr val="dk1"/>
              </a:buClr>
              <a:buSzPts val="2000"/>
              <a:buNone/>
              <a:defRPr sz="2000">
                <a:solidFill>
                  <a:schemeClr val="dk1"/>
                </a:solidFill>
              </a:defRPr>
            </a:lvl9pPr>
          </a:lstStyle>
          <a:p/>
        </p:txBody>
      </p:sp>
      <p:sp>
        <p:nvSpPr>
          <p:cNvPr id="786" name="Google Shape;786;p34"/>
          <p:cNvSpPr txBox="1"/>
          <p:nvPr>
            <p:ph idx="1" type="subTitle"/>
          </p:nvPr>
        </p:nvSpPr>
        <p:spPr>
          <a:xfrm>
            <a:off x="778650" y="3015628"/>
            <a:ext cx="2279700" cy="1026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87" name="Google Shape;787;p34"/>
          <p:cNvSpPr txBox="1"/>
          <p:nvPr>
            <p:ph idx="5" type="subTitle"/>
          </p:nvPr>
        </p:nvSpPr>
        <p:spPr>
          <a:xfrm>
            <a:off x="3432550" y="3015625"/>
            <a:ext cx="2279700" cy="1026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88" name="Google Shape;788;p34"/>
          <p:cNvSpPr txBox="1"/>
          <p:nvPr>
            <p:ph idx="6" type="subTitle"/>
          </p:nvPr>
        </p:nvSpPr>
        <p:spPr>
          <a:xfrm>
            <a:off x="6086425" y="3015625"/>
            <a:ext cx="2279700" cy="1026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789" name="Google Shape;789;p34"/>
          <p:cNvGrpSpPr/>
          <p:nvPr/>
        </p:nvGrpSpPr>
        <p:grpSpPr>
          <a:xfrm>
            <a:off x="8669664" y="245588"/>
            <a:ext cx="228825" cy="228825"/>
            <a:chOff x="3023950" y="3689950"/>
            <a:chExt cx="316100" cy="316100"/>
          </a:xfrm>
        </p:grpSpPr>
        <p:sp>
          <p:nvSpPr>
            <p:cNvPr id="790" name="Google Shape;790;p34"/>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1" name="Google Shape;791;p34"/>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2" name="Google Shape;792;p34"/>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93" name="Google Shape;793;p34"/>
          <p:cNvGrpSpPr/>
          <p:nvPr/>
        </p:nvGrpSpPr>
        <p:grpSpPr>
          <a:xfrm>
            <a:off x="8669427" y="4669065"/>
            <a:ext cx="228825" cy="228856"/>
            <a:chOff x="3023950" y="3689950"/>
            <a:chExt cx="316100" cy="316100"/>
          </a:xfrm>
        </p:grpSpPr>
        <p:sp>
          <p:nvSpPr>
            <p:cNvPr id="794" name="Google Shape;794;p34"/>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5" name="Google Shape;795;p34"/>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6" name="Google Shape;796;p34"/>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97" name="Google Shape;797;p34"/>
          <p:cNvGrpSpPr/>
          <p:nvPr/>
        </p:nvGrpSpPr>
        <p:grpSpPr>
          <a:xfrm>
            <a:off x="245739" y="245588"/>
            <a:ext cx="228825" cy="228825"/>
            <a:chOff x="3023950" y="3689950"/>
            <a:chExt cx="316100" cy="316100"/>
          </a:xfrm>
        </p:grpSpPr>
        <p:sp>
          <p:nvSpPr>
            <p:cNvPr id="798" name="Google Shape;798;p34"/>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9" name="Google Shape;799;p34"/>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0" name="Google Shape;800;p34"/>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01" name="Google Shape;801;p34"/>
          <p:cNvGrpSpPr/>
          <p:nvPr/>
        </p:nvGrpSpPr>
        <p:grpSpPr>
          <a:xfrm>
            <a:off x="245752" y="4669065"/>
            <a:ext cx="228825" cy="228856"/>
            <a:chOff x="3023950" y="3689950"/>
            <a:chExt cx="316100" cy="316100"/>
          </a:xfrm>
        </p:grpSpPr>
        <p:sp>
          <p:nvSpPr>
            <p:cNvPr id="802" name="Google Shape;802;p34"/>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3" name="Google Shape;803;p34"/>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4" name="Google Shape;804;p34"/>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1">
  <p:cSld name="CUSTOM_4_1">
    <p:spTree>
      <p:nvGrpSpPr>
        <p:cNvPr id="805" name="Shape 805"/>
        <p:cNvGrpSpPr/>
        <p:nvPr/>
      </p:nvGrpSpPr>
      <p:grpSpPr>
        <a:xfrm>
          <a:off x="0" y="0"/>
          <a:ext cx="0" cy="0"/>
          <a:chOff x="0" y="0"/>
          <a:chExt cx="0" cy="0"/>
        </a:xfrm>
      </p:grpSpPr>
      <p:sp>
        <p:nvSpPr>
          <p:cNvPr id="806" name="Google Shape;806;p35"/>
          <p:cNvSpPr txBox="1"/>
          <p:nvPr>
            <p:ph type="title"/>
          </p:nvPr>
        </p:nvSpPr>
        <p:spPr>
          <a:xfrm>
            <a:off x="720000" y="540000"/>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3500"/>
              <a:buNone/>
              <a:defRPr>
                <a:latin typeface="Source Code Pro Light"/>
                <a:ea typeface="Source Code Pro Light"/>
                <a:cs typeface="Source Code Pro Light"/>
                <a:sym typeface="Source Code Pro Light"/>
              </a:defRPr>
            </a:lvl2pPr>
            <a:lvl3pPr lvl="2" rtl="0">
              <a:spcBef>
                <a:spcPts val="0"/>
              </a:spcBef>
              <a:spcAft>
                <a:spcPts val="0"/>
              </a:spcAft>
              <a:buSzPts val="3500"/>
              <a:buNone/>
              <a:defRPr>
                <a:latin typeface="Source Code Pro Light"/>
                <a:ea typeface="Source Code Pro Light"/>
                <a:cs typeface="Source Code Pro Light"/>
                <a:sym typeface="Source Code Pro Light"/>
              </a:defRPr>
            </a:lvl3pPr>
            <a:lvl4pPr lvl="3" rtl="0">
              <a:spcBef>
                <a:spcPts val="0"/>
              </a:spcBef>
              <a:spcAft>
                <a:spcPts val="0"/>
              </a:spcAft>
              <a:buSzPts val="3500"/>
              <a:buNone/>
              <a:defRPr>
                <a:latin typeface="Source Code Pro Light"/>
                <a:ea typeface="Source Code Pro Light"/>
                <a:cs typeface="Source Code Pro Light"/>
                <a:sym typeface="Source Code Pro Light"/>
              </a:defRPr>
            </a:lvl4pPr>
            <a:lvl5pPr lvl="4" rtl="0">
              <a:spcBef>
                <a:spcPts val="0"/>
              </a:spcBef>
              <a:spcAft>
                <a:spcPts val="0"/>
              </a:spcAft>
              <a:buSzPts val="3500"/>
              <a:buNone/>
              <a:defRPr>
                <a:latin typeface="Source Code Pro Light"/>
                <a:ea typeface="Source Code Pro Light"/>
                <a:cs typeface="Source Code Pro Light"/>
                <a:sym typeface="Source Code Pro Light"/>
              </a:defRPr>
            </a:lvl5pPr>
            <a:lvl6pPr lvl="5" rtl="0">
              <a:spcBef>
                <a:spcPts val="0"/>
              </a:spcBef>
              <a:spcAft>
                <a:spcPts val="0"/>
              </a:spcAft>
              <a:buSzPts val="3500"/>
              <a:buNone/>
              <a:defRPr>
                <a:latin typeface="Source Code Pro Light"/>
                <a:ea typeface="Source Code Pro Light"/>
                <a:cs typeface="Source Code Pro Light"/>
                <a:sym typeface="Source Code Pro Light"/>
              </a:defRPr>
            </a:lvl6pPr>
            <a:lvl7pPr lvl="6" rtl="0">
              <a:spcBef>
                <a:spcPts val="0"/>
              </a:spcBef>
              <a:spcAft>
                <a:spcPts val="0"/>
              </a:spcAft>
              <a:buSzPts val="3500"/>
              <a:buNone/>
              <a:defRPr>
                <a:latin typeface="Source Code Pro Light"/>
                <a:ea typeface="Source Code Pro Light"/>
                <a:cs typeface="Source Code Pro Light"/>
                <a:sym typeface="Source Code Pro Light"/>
              </a:defRPr>
            </a:lvl7pPr>
            <a:lvl8pPr lvl="7" rtl="0">
              <a:spcBef>
                <a:spcPts val="0"/>
              </a:spcBef>
              <a:spcAft>
                <a:spcPts val="0"/>
              </a:spcAft>
              <a:buSzPts val="3500"/>
              <a:buNone/>
              <a:defRPr>
                <a:latin typeface="Source Code Pro Light"/>
                <a:ea typeface="Source Code Pro Light"/>
                <a:cs typeface="Source Code Pro Light"/>
                <a:sym typeface="Source Code Pro Light"/>
              </a:defRPr>
            </a:lvl8pPr>
            <a:lvl9pPr lvl="8" rtl="0">
              <a:spcBef>
                <a:spcPts val="0"/>
              </a:spcBef>
              <a:spcAft>
                <a:spcPts val="0"/>
              </a:spcAft>
              <a:buSzPts val="3500"/>
              <a:buNone/>
              <a:defRPr>
                <a:latin typeface="Source Code Pro Light"/>
                <a:ea typeface="Source Code Pro Light"/>
                <a:cs typeface="Source Code Pro Light"/>
                <a:sym typeface="Source Code Pro Light"/>
              </a:defRPr>
            </a:lvl9pPr>
          </a:lstStyle>
          <a:p/>
        </p:txBody>
      </p:sp>
      <p:sp>
        <p:nvSpPr>
          <p:cNvPr id="807" name="Google Shape;807;p35"/>
          <p:cNvSpPr txBox="1"/>
          <p:nvPr>
            <p:ph idx="2" type="title"/>
          </p:nvPr>
        </p:nvSpPr>
        <p:spPr>
          <a:xfrm>
            <a:off x="5165450" y="1489475"/>
            <a:ext cx="2962500" cy="414600"/>
          </a:xfrm>
          <a:prstGeom prst="rect">
            <a:avLst/>
          </a:prstGeom>
        </p:spPr>
        <p:txBody>
          <a:bodyPr anchorCtr="0" anchor="ctr" bIns="0" lIns="0" spcFirstLastPara="1" rIns="0" wrap="square" tIns="182875">
            <a:noAutofit/>
          </a:bodyPr>
          <a:lstStyle>
            <a:lvl1pPr lvl="0" rtl="0">
              <a:spcBef>
                <a:spcPts val="0"/>
              </a:spcBef>
              <a:spcAft>
                <a:spcPts val="0"/>
              </a:spcAft>
              <a:buSzPts val="2000"/>
              <a:buNone/>
              <a:defRPr sz="2500"/>
            </a:lvl1pPr>
            <a:lvl2pPr lvl="1" rtl="0">
              <a:spcBef>
                <a:spcPts val="0"/>
              </a:spcBef>
              <a:spcAft>
                <a:spcPts val="0"/>
              </a:spcAft>
              <a:buClr>
                <a:schemeClr val="dk1"/>
              </a:buClr>
              <a:buSzPts val="2000"/>
              <a:buNone/>
              <a:defRPr sz="2000">
                <a:solidFill>
                  <a:schemeClr val="dk1"/>
                </a:solidFill>
              </a:defRPr>
            </a:lvl2pPr>
            <a:lvl3pPr lvl="2" rtl="0">
              <a:spcBef>
                <a:spcPts val="0"/>
              </a:spcBef>
              <a:spcAft>
                <a:spcPts val="0"/>
              </a:spcAft>
              <a:buClr>
                <a:schemeClr val="dk1"/>
              </a:buClr>
              <a:buSzPts val="2000"/>
              <a:buNone/>
              <a:defRPr sz="2000">
                <a:solidFill>
                  <a:schemeClr val="dk1"/>
                </a:solidFill>
              </a:defRPr>
            </a:lvl3pPr>
            <a:lvl4pPr lvl="3" rtl="0">
              <a:spcBef>
                <a:spcPts val="0"/>
              </a:spcBef>
              <a:spcAft>
                <a:spcPts val="0"/>
              </a:spcAft>
              <a:buClr>
                <a:schemeClr val="dk1"/>
              </a:buClr>
              <a:buSzPts val="2000"/>
              <a:buNone/>
              <a:defRPr sz="2000">
                <a:solidFill>
                  <a:schemeClr val="dk1"/>
                </a:solidFill>
              </a:defRPr>
            </a:lvl4pPr>
            <a:lvl5pPr lvl="4" rtl="0">
              <a:spcBef>
                <a:spcPts val="0"/>
              </a:spcBef>
              <a:spcAft>
                <a:spcPts val="0"/>
              </a:spcAft>
              <a:buClr>
                <a:schemeClr val="dk1"/>
              </a:buClr>
              <a:buSzPts val="2000"/>
              <a:buNone/>
              <a:defRPr sz="2000">
                <a:solidFill>
                  <a:schemeClr val="dk1"/>
                </a:solidFill>
              </a:defRPr>
            </a:lvl5pPr>
            <a:lvl6pPr lvl="5" rtl="0">
              <a:spcBef>
                <a:spcPts val="0"/>
              </a:spcBef>
              <a:spcAft>
                <a:spcPts val="0"/>
              </a:spcAft>
              <a:buClr>
                <a:schemeClr val="dk1"/>
              </a:buClr>
              <a:buSzPts val="2000"/>
              <a:buNone/>
              <a:defRPr sz="2000">
                <a:solidFill>
                  <a:schemeClr val="dk1"/>
                </a:solidFill>
              </a:defRPr>
            </a:lvl6pPr>
            <a:lvl7pPr lvl="6" rtl="0">
              <a:spcBef>
                <a:spcPts val="0"/>
              </a:spcBef>
              <a:spcAft>
                <a:spcPts val="0"/>
              </a:spcAft>
              <a:buClr>
                <a:schemeClr val="dk1"/>
              </a:buClr>
              <a:buSzPts val="2000"/>
              <a:buNone/>
              <a:defRPr sz="2000">
                <a:solidFill>
                  <a:schemeClr val="dk1"/>
                </a:solidFill>
              </a:defRPr>
            </a:lvl7pPr>
            <a:lvl8pPr lvl="7" rtl="0">
              <a:spcBef>
                <a:spcPts val="0"/>
              </a:spcBef>
              <a:spcAft>
                <a:spcPts val="0"/>
              </a:spcAft>
              <a:buClr>
                <a:schemeClr val="dk1"/>
              </a:buClr>
              <a:buSzPts val="2000"/>
              <a:buNone/>
              <a:defRPr sz="2000">
                <a:solidFill>
                  <a:schemeClr val="dk1"/>
                </a:solidFill>
              </a:defRPr>
            </a:lvl8pPr>
            <a:lvl9pPr lvl="8" rtl="0">
              <a:spcBef>
                <a:spcPts val="0"/>
              </a:spcBef>
              <a:spcAft>
                <a:spcPts val="0"/>
              </a:spcAft>
              <a:buClr>
                <a:schemeClr val="dk1"/>
              </a:buClr>
              <a:buSzPts val="2000"/>
              <a:buNone/>
              <a:defRPr sz="2000">
                <a:solidFill>
                  <a:schemeClr val="dk1"/>
                </a:solidFill>
              </a:defRPr>
            </a:lvl9pPr>
          </a:lstStyle>
          <a:p/>
        </p:txBody>
      </p:sp>
      <p:sp>
        <p:nvSpPr>
          <p:cNvPr id="808" name="Google Shape;808;p35"/>
          <p:cNvSpPr txBox="1"/>
          <p:nvPr>
            <p:ph idx="3" type="title"/>
          </p:nvPr>
        </p:nvSpPr>
        <p:spPr>
          <a:xfrm>
            <a:off x="5165450" y="2557926"/>
            <a:ext cx="2962500" cy="353700"/>
          </a:xfrm>
          <a:prstGeom prst="rect">
            <a:avLst/>
          </a:prstGeom>
        </p:spPr>
        <p:txBody>
          <a:bodyPr anchorCtr="0" anchor="ctr" bIns="0" lIns="0" spcFirstLastPara="1" rIns="0" wrap="square" tIns="182875">
            <a:noAutofit/>
          </a:bodyPr>
          <a:lstStyle>
            <a:lvl1pPr lvl="0" rtl="0">
              <a:spcBef>
                <a:spcPts val="0"/>
              </a:spcBef>
              <a:spcAft>
                <a:spcPts val="0"/>
              </a:spcAft>
              <a:buSzPts val="2000"/>
              <a:buNone/>
              <a:defRPr sz="2500"/>
            </a:lvl1pPr>
            <a:lvl2pPr lvl="1" rtl="0">
              <a:spcBef>
                <a:spcPts val="0"/>
              </a:spcBef>
              <a:spcAft>
                <a:spcPts val="0"/>
              </a:spcAft>
              <a:buClr>
                <a:schemeClr val="dk1"/>
              </a:buClr>
              <a:buSzPts val="2000"/>
              <a:buNone/>
              <a:defRPr sz="2000">
                <a:solidFill>
                  <a:schemeClr val="dk1"/>
                </a:solidFill>
              </a:defRPr>
            </a:lvl2pPr>
            <a:lvl3pPr lvl="2" rtl="0">
              <a:spcBef>
                <a:spcPts val="0"/>
              </a:spcBef>
              <a:spcAft>
                <a:spcPts val="0"/>
              </a:spcAft>
              <a:buClr>
                <a:schemeClr val="dk1"/>
              </a:buClr>
              <a:buSzPts val="2000"/>
              <a:buNone/>
              <a:defRPr sz="2000">
                <a:solidFill>
                  <a:schemeClr val="dk1"/>
                </a:solidFill>
              </a:defRPr>
            </a:lvl3pPr>
            <a:lvl4pPr lvl="3" rtl="0">
              <a:spcBef>
                <a:spcPts val="0"/>
              </a:spcBef>
              <a:spcAft>
                <a:spcPts val="0"/>
              </a:spcAft>
              <a:buClr>
                <a:schemeClr val="dk1"/>
              </a:buClr>
              <a:buSzPts val="2000"/>
              <a:buNone/>
              <a:defRPr sz="2000">
                <a:solidFill>
                  <a:schemeClr val="dk1"/>
                </a:solidFill>
              </a:defRPr>
            </a:lvl4pPr>
            <a:lvl5pPr lvl="4" rtl="0">
              <a:spcBef>
                <a:spcPts val="0"/>
              </a:spcBef>
              <a:spcAft>
                <a:spcPts val="0"/>
              </a:spcAft>
              <a:buClr>
                <a:schemeClr val="dk1"/>
              </a:buClr>
              <a:buSzPts val="2000"/>
              <a:buNone/>
              <a:defRPr sz="2000">
                <a:solidFill>
                  <a:schemeClr val="dk1"/>
                </a:solidFill>
              </a:defRPr>
            </a:lvl5pPr>
            <a:lvl6pPr lvl="5" rtl="0">
              <a:spcBef>
                <a:spcPts val="0"/>
              </a:spcBef>
              <a:spcAft>
                <a:spcPts val="0"/>
              </a:spcAft>
              <a:buClr>
                <a:schemeClr val="dk1"/>
              </a:buClr>
              <a:buSzPts val="2000"/>
              <a:buNone/>
              <a:defRPr sz="2000">
                <a:solidFill>
                  <a:schemeClr val="dk1"/>
                </a:solidFill>
              </a:defRPr>
            </a:lvl6pPr>
            <a:lvl7pPr lvl="6" rtl="0">
              <a:spcBef>
                <a:spcPts val="0"/>
              </a:spcBef>
              <a:spcAft>
                <a:spcPts val="0"/>
              </a:spcAft>
              <a:buClr>
                <a:schemeClr val="dk1"/>
              </a:buClr>
              <a:buSzPts val="2000"/>
              <a:buNone/>
              <a:defRPr sz="2000">
                <a:solidFill>
                  <a:schemeClr val="dk1"/>
                </a:solidFill>
              </a:defRPr>
            </a:lvl7pPr>
            <a:lvl8pPr lvl="7" rtl="0">
              <a:spcBef>
                <a:spcPts val="0"/>
              </a:spcBef>
              <a:spcAft>
                <a:spcPts val="0"/>
              </a:spcAft>
              <a:buClr>
                <a:schemeClr val="dk1"/>
              </a:buClr>
              <a:buSzPts val="2000"/>
              <a:buNone/>
              <a:defRPr sz="2000">
                <a:solidFill>
                  <a:schemeClr val="dk1"/>
                </a:solidFill>
              </a:defRPr>
            </a:lvl8pPr>
            <a:lvl9pPr lvl="8" rtl="0">
              <a:spcBef>
                <a:spcPts val="0"/>
              </a:spcBef>
              <a:spcAft>
                <a:spcPts val="0"/>
              </a:spcAft>
              <a:buClr>
                <a:schemeClr val="dk1"/>
              </a:buClr>
              <a:buSzPts val="2000"/>
              <a:buNone/>
              <a:defRPr sz="2000">
                <a:solidFill>
                  <a:schemeClr val="dk1"/>
                </a:solidFill>
              </a:defRPr>
            </a:lvl9pPr>
          </a:lstStyle>
          <a:p/>
        </p:txBody>
      </p:sp>
      <p:sp>
        <p:nvSpPr>
          <p:cNvPr id="809" name="Google Shape;809;p35"/>
          <p:cNvSpPr txBox="1"/>
          <p:nvPr>
            <p:ph idx="4" type="title"/>
          </p:nvPr>
        </p:nvSpPr>
        <p:spPr>
          <a:xfrm>
            <a:off x="5165450" y="3595789"/>
            <a:ext cx="2962500" cy="353700"/>
          </a:xfrm>
          <a:prstGeom prst="rect">
            <a:avLst/>
          </a:prstGeom>
        </p:spPr>
        <p:txBody>
          <a:bodyPr anchorCtr="0" anchor="ctr" bIns="0" lIns="0" spcFirstLastPara="1" rIns="0" wrap="square" tIns="182875">
            <a:noAutofit/>
          </a:bodyPr>
          <a:lstStyle>
            <a:lvl1pPr lvl="0" rtl="0">
              <a:spcBef>
                <a:spcPts val="0"/>
              </a:spcBef>
              <a:spcAft>
                <a:spcPts val="0"/>
              </a:spcAft>
              <a:buSzPts val="2000"/>
              <a:buNone/>
              <a:defRPr sz="2500"/>
            </a:lvl1pPr>
            <a:lvl2pPr lvl="1" rtl="0">
              <a:spcBef>
                <a:spcPts val="0"/>
              </a:spcBef>
              <a:spcAft>
                <a:spcPts val="0"/>
              </a:spcAft>
              <a:buClr>
                <a:schemeClr val="dk1"/>
              </a:buClr>
              <a:buSzPts val="2000"/>
              <a:buNone/>
              <a:defRPr sz="2000">
                <a:solidFill>
                  <a:schemeClr val="dk1"/>
                </a:solidFill>
              </a:defRPr>
            </a:lvl2pPr>
            <a:lvl3pPr lvl="2" rtl="0">
              <a:spcBef>
                <a:spcPts val="0"/>
              </a:spcBef>
              <a:spcAft>
                <a:spcPts val="0"/>
              </a:spcAft>
              <a:buClr>
                <a:schemeClr val="dk1"/>
              </a:buClr>
              <a:buSzPts val="2000"/>
              <a:buNone/>
              <a:defRPr sz="2000">
                <a:solidFill>
                  <a:schemeClr val="dk1"/>
                </a:solidFill>
              </a:defRPr>
            </a:lvl3pPr>
            <a:lvl4pPr lvl="3" rtl="0">
              <a:spcBef>
                <a:spcPts val="0"/>
              </a:spcBef>
              <a:spcAft>
                <a:spcPts val="0"/>
              </a:spcAft>
              <a:buClr>
                <a:schemeClr val="dk1"/>
              </a:buClr>
              <a:buSzPts val="2000"/>
              <a:buNone/>
              <a:defRPr sz="2000">
                <a:solidFill>
                  <a:schemeClr val="dk1"/>
                </a:solidFill>
              </a:defRPr>
            </a:lvl4pPr>
            <a:lvl5pPr lvl="4" rtl="0">
              <a:spcBef>
                <a:spcPts val="0"/>
              </a:spcBef>
              <a:spcAft>
                <a:spcPts val="0"/>
              </a:spcAft>
              <a:buClr>
                <a:schemeClr val="dk1"/>
              </a:buClr>
              <a:buSzPts val="2000"/>
              <a:buNone/>
              <a:defRPr sz="2000">
                <a:solidFill>
                  <a:schemeClr val="dk1"/>
                </a:solidFill>
              </a:defRPr>
            </a:lvl5pPr>
            <a:lvl6pPr lvl="5" rtl="0">
              <a:spcBef>
                <a:spcPts val="0"/>
              </a:spcBef>
              <a:spcAft>
                <a:spcPts val="0"/>
              </a:spcAft>
              <a:buClr>
                <a:schemeClr val="dk1"/>
              </a:buClr>
              <a:buSzPts val="2000"/>
              <a:buNone/>
              <a:defRPr sz="2000">
                <a:solidFill>
                  <a:schemeClr val="dk1"/>
                </a:solidFill>
              </a:defRPr>
            </a:lvl6pPr>
            <a:lvl7pPr lvl="6" rtl="0">
              <a:spcBef>
                <a:spcPts val="0"/>
              </a:spcBef>
              <a:spcAft>
                <a:spcPts val="0"/>
              </a:spcAft>
              <a:buClr>
                <a:schemeClr val="dk1"/>
              </a:buClr>
              <a:buSzPts val="2000"/>
              <a:buNone/>
              <a:defRPr sz="2000">
                <a:solidFill>
                  <a:schemeClr val="dk1"/>
                </a:solidFill>
              </a:defRPr>
            </a:lvl7pPr>
            <a:lvl8pPr lvl="7" rtl="0">
              <a:spcBef>
                <a:spcPts val="0"/>
              </a:spcBef>
              <a:spcAft>
                <a:spcPts val="0"/>
              </a:spcAft>
              <a:buClr>
                <a:schemeClr val="dk1"/>
              </a:buClr>
              <a:buSzPts val="2000"/>
              <a:buNone/>
              <a:defRPr sz="2000">
                <a:solidFill>
                  <a:schemeClr val="dk1"/>
                </a:solidFill>
              </a:defRPr>
            </a:lvl8pPr>
            <a:lvl9pPr lvl="8" rtl="0">
              <a:spcBef>
                <a:spcPts val="0"/>
              </a:spcBef>
              <a:spcAft>
                <a:spcPts val="0"/>
              </a:spcAft>
              <a:buClr>
                <a:schemeClr val="dk1"/>
              </a:buClr>
              <a:buSzPts val="2000"/>
              <a:buNone/>
              <a:defRPr sz="2000">
                <a:solidFill>
                  <a:schemeClr val="dk1"/>
                </a:solidFill>
              </a:defRPr>
            </a:lvl9pPr>
          </a:lstStyle>
          <a:p/>
        </p:txBody>
      </p:sp>
      <p:sp>
        <p:nvSpPr>
          <p:cNvPr id="810" name="Google Shape;810;p35"/>
          <p:cNvSpPr txBox="1"/>
          <p:nvPr>
            <p:ph idx="1" type="subTitle"/>
          </p:nvPr>
        </p:nvSpPr>
        <p:spPr>
          <a:xfrm>
            <a:off x="5165450" y="1910275"/>
            <a:ext cx="2962500" cy="4959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811" name="Google Shape;811;p35"/>
          <p:cNvSpPr txBox="1"/>
          <p:nvPr>
            <p:ph idx="5" type="subTitle"/>
          </p:nvPr>
        </p:nvSpPr>
        <p:spPr>
          <a:xfrm>
            <a:off x="5165450" y="2929850"/>
            <a:ext cx="2962500" cy="4959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812" name="Google Shape;812;p35"/>
          <p:cNvSpPr txBox="1"/>
          <p:nvPr>
            <p:ph idx="6" type="subTitle"/>
          </p:nvPr>
        </p:nvSpPr>
        <p:spPr>
          <a:xfrm>
            <a:off x="5165450" y="3949500"/>
            <a:ext cx="2962500" cy="4959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grpSp>
        <p:nvGrpSpPr>
          <p:cNvPr id="813" name="Google Shape;813;p35"/>
          <p:cNvGrpSpPr/>
          <p:nvPr/>
        </p:nvGrpSpPr>
        <p:grpSpPr>
          <a:xfrm>
            <a:off x="8669664" y="245588"/>
            <a:ext cx="228825" cy="228825"/>
            <a:chOff x="3023950" y="3689950"/>
            <a:chExt cx="316100" cy="316100"/>
          </a:xfrm>
        </p:grpSpPr>
        <p:sp>
          <p:nvSpPr>
            <p:cNvPr id="814" name="Google Shape;814;p35"/>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5" name="Google Shape;815;p35"/>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6" name="Google Shape;816;p35"/>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17" name="Google Shape;817;p35"/>
          <p:cNvGrpSpPr/>
          <p:nvPr/>
        </p:nvGrpSpPr>
        <p:grpSpPr>
          <a:xfrm>
            <a:off x="8669427" y="4669065"/>
            <a:ext cx="228825" cy="228856"/>
            <a:chOff x="3023950" y="3689950"/>
            <a:chExt cx="316100" cy="316100"/>
          </a:xfrm>
        </p:grpSpPr>
        <p:sp>
          <p:nvSpPr>
            <p:cNvPr id="818" name="Google Shape;818;p35"/>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9" name="Google Shape;819;p35"/>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0" name="Google Shape;820;p35"/>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21" name="Google Shape;821;p35"/>
          <p:cNvGrpSpPr/>
          <p:nvPr/>
        </p:nvGrpSpPr>
        <p:grpSpPr>
          <a:xfrm>
            <a:off x="245739" y="245588"/>
            <a:ext cx="228825" cy="228825"/>
            <a:chOff x="3023950" y="3689950"/>
            <a:chExt cx="316100" cy="316100"/>
          </a:xfrm>
        </p:grpSpPr>
        <p:sp>
          <p:nvSpPr>
            <p:cNvPr id="822" name="Google Shape;822;p35"/>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3" name="Google Shape;823;p35"/>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4" name="Google Shape;824;p35"/>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25" name="Google Shape;825;p35"/>
          <p:cNvGrpSpPr/>
          <p:nvPr/>
        </p:nvGrpSpPr>
        <p:grpSpPr>
          <a:xfrm>
            <a:off x="245752" y="4669065"/>
            <a:ext cx="228825" cy="228856"/>
            <a:chOff x="3023950" y="3689950"/>
            <a:chExt cx="316100" cy="316100"/>
          </a:xfrm>
        </p:grpSpPr>
        <p:sp>
          <p:nvSpPr>
            <p:cNvPr id="826" name="Google Shape;826;p35"/>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7" name="Google Shape;827;p35"/>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8" name="Google Shape;828;p35"/>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29" name="Google Shape;829;p35"/>
          <p:cNvSpPr txBox="1"/>
          <p:nvPr/>
        </p:nvSpPr>
        <p:spPr>
          <a:xfrm rot="-5400000">
            <a:off x="6518739" y="2494638"/>
            <a:ext cx="4449900" cy="15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2">
  <p:cSld name="CUSTOM_4_1_1">
    <p:spTree>
      <p:nvGrpSpPr>
        <p:cNvPr id="830" name="Shape 830"/>
        <p:cNvGrpSpPr/>
        <p:nvPr/>
      </p:nvGrpSpPr>
      <p:grpSpPr>
        <a:xfrm>
          <a:off x="0" y="0"/>
          <a:ext cx="0" cy="0"/>
          <a:chOff x="0" y="0"/>
          <a:chExt cx="0" cy="0"/>
        </a:xfrm>
      </p:grpSpPr>
      <p:sp>
        <p:nvSpPr>
          <p:cNvPr id="831" name="Google Shape;831;p36"/>
          <p:cNvSpPr txBox="1"/>
          <p:nvPr>
            <p:ph type="title"/>
          </p:nvPr>
        </p:nvSpPr>
        <p:spPr>
          <a:xfrm>
            <a:off x="720000" y="540000"/>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3500"/>
              <a:buNone/>
              <a:defRPr>
                <a:latin typeface="Source Code Pro Light"/>
                <a:ea typeface="Source Code Pro Light"/>
                <a:cs typeface="Source Code Pro Light"/>
                <a:sym typeface="Source Code Pro Light"/>
              </a:defRPr>
            </a:lvl2pPr>
            <a:lvl3pPr lvl="2" rtl="0">
              <a:spcBef>
                <a:spcPts val="0"/>
              </a:spcBef>
              <a:spcAft>
                <a:spcPts val="0"/>
              </a:spcAft>
              <a:buSzPts val="3500"/>
              <a:buNone/>
              <a:defRPr>
                <a:latin typeface="Source Code Pro Light"/>
                <a:ea typeface="Source Code Pro Light"/>
                <a:cs typeface="Source Code Pro Light"/>
                <a:sym typeface="Source Code Pro Light"/>
              </a:defRPr>
            </a:lvl3pPr>
            <a:lvl4pPr lvl="3" rtl="0">
              <a:spcBef>
                <a:spcPts val="0"/>
              </a:spcBef>
              <a:spcAft>
                <a:spcPts val="0"/>
              </a:spcAft>
              <a:buSzPts val="3500"/>
              <a:buNone/>
              <a:defRPr>
                <a:latin typeface="Source Code Pro Light"/>
                <a:ea typeface="Source Code Pro Light"/>
                <a:cs typeface="Source Code Pro Light"/>
                <a:sym typeface="Source Code Pro Light"/>
              </a:defRPr>
            </a:lvl4pPr>
            <a:lvl5pPr lvl="4" rtl="0">
              <a:spcBef>
                <a:spcPts val="0"/>
              </a:spcBef>
              <a:spcAft>
                <a:spcPts val="0"/>
              </a:spcAft>
              <a:buSzPts val="3500"/>
              <a:buNone/>
              <a:defRPr>
                <a:latin typeface="Source Code Pro Light"/>
                <a:ea typeface="Source Code Pro Light"/>
                <a:cs typeface="Source Code Pro Light"/>
                <a:sym typeface="Source Code Pro Light"/>
              </a:defRPr>
            </a:lvl5pPr>
            <a:lvl6pPr lvl="5" rtl="0">
              <a:spcBef>
                <a:spcPts val="0"/>
              </a:spcBef>
              <a:spcAft>
                <a:spcPts val="0"/>
              </a:spcAft>
              <a:buSzPts val="3500"/>
              <a:buNone/>
              <a:defRPr>
                <a:latin typeface="Source Code Pro Light"/>
                <a:ea typeface="Source Code Pro Light"/>
                <a:cs typeface="Source Code Pro Light"/>
                <a:sym typeface="Source Code Pro Light"/>
              </a:defRPr>
            </a:lvl6pPr>
            <a:lvl7pPr lvl="6" rtl="0">
              <a:spcBef>
                <a:spcPts val="0"/>
              </a:spcBef>
              <a:spcAft>
                <a:spcPts val="0"/>
              </a:spcAft>
              <a:buSzPts val="3500"/>
              <a:buNone/>
              <a:defRPr>
                <a:latin typeface="Source Code Pro Light"/>
                <a:ea typeface="Source Code Pro Light"/>
                <a:cs typeface="Source Code Pro Light"/>
                <a:sym typeface="Source Code Pro Light"/>
              </a:defRPr>
            </a:lvl7pPr>
            <a:lvl8pPr lvl="7" rtl="0">
              <a:spcBef>
                <a:spcPts val="0"/>
              </a:spcBef>
              <a:spcAft>
                <a:spcPts val="0"/>
              </a:spcAft>
              <a:buSzPts val="3500"/>
              <a:buNone/>
              <a:defRPr>
                <a:latin typeface="Source Code Pro Light"/>
                <a:ea typeface="Source Code Pro Light"/>
                <a:cs typeface="Source Code Pro Light"/>
                <a:sym typeface="Source Code Pro Light"/>
              </a:defRPr>
            </a:lvl8pPr>
            <a:lvl9pPr lvl="8" rtl="0">
              <a:spcBef>
                <a:spcPts val="0"/>
              </a:spcBef>
              <a:spcAft>
                <a:spcPts val="0"/>
              </a:spcAft>
              <a:buSzPts val="3500"/>
              <a:buNone/>
              <a:defRPr>
                <a:latin typeface="Source Code Pro Light"/>
                <a:ea typeface="Source Code Pro Light"/>
                <a:cs typeface="Source Code Pro Light"/>
                <a:sym typeface="Source Code Pro Light"/>
              </a:defRPr>
            </a:lvl9pPr>
          </a:lstStyle>
          <a:p/>
        </p:txBody>
      </p:sp>
      <p:sp>
        <p:nvSpPr>
          <p:cNvPr id="832" name="Google Shape;832;p36"/>
          <p:cNvSpPr txBox="1"/>
          <p:nvPr>
            <p:ph idx="2" type="title"/>
          </p:nvPr>
        </p:nvSpPr>
        <p:spPr>
          <a:xfrm>
            <a:off x="3043975" y="1490048"/>
            <a:ext cx="1284000" cy="414600"/>
          </a:xfrm>
          <a:prstGeom prst="rect">
            <a:avLst/>
          </a:prstGeom>
          <a:ln cap="flat" cmpd="sng" w="9525">
            <a:solidFill>
              <a:schemeClr val="lt1"/>
            </a:solidFill>
            <a:prstDash val="solid"/>
            <a:round/>
            <a:headEnd len="sm" w="sm" type="none"/>
            <a:tailEnd len="sm" w="sm" type="none"/>
          </a:ln>
        </p:spPr>
        <p:txBody>
          <a:bodyPr anchorCtr="0" anchor="ctr" bIns="0" lIns="0" spcFirstLastPara="1" rIns="0" wrap="square" tIns="182875">
            <a:noAutofit/>
          </a:bodyPr>
          <a:lstStyle>
            <a:lvl1pPr lvl="0" rtl="0" algn="ctr">
              <a:spcBef>
                <a:spcPts val="0"/>
              </a:spcBef>
              <a:spcAft>
                <a:spcPts val="0"/>
              </a:spcAft>
              <a:buSzPts val="2000"/>
              <a:buNone/>
              <a:defRPr sz="2500"/>
            </a:lvl1pPr>
            <a:lvl2pPr lvl="1" rtl="0">
              <a:spcBef>
                <a:spcPts val="0"/>
              </a:spcBef>
              <a:spcAft>
                <a:spcPts val="0"/>
              </a:spcAft>
              <a:buClr>
                <a:schemeClr val="dk1"/>
              </a:buClr>
              <a:buSzPts val="2000"/>
              <a:buNone/>
              <a:defRPr sz="2000">
                <a:solidFill>
                  <a:schemeClr val="dk1"/>
                </a:solidFill>
              </a:defRPr>
            </a:lvl2pPr>
            <a:lvl3pPr lvl="2" rtl="0">
              <a:spcBef>
                <a:spcPts val="0"/>
              </a:spcBef>
              <a:spcAft>
                <a:spcPts val="0"/>
              </a:spcAft>
              <a:buClr>
                <a:schemeClr val="dk1"/>
              </a:buClr>
              <a:buSzPts val="2000"/>
              <a:buNone/>
              <a:defRPr sz="2000">
                <a:solidFill>
                  <a:schemeClr val="dk1"/>
                </a:solidFill>
              </a:defRPr>
            </a:lvl3pPr>
            <a:lvl4pPr lvl="3" rtl="0">
              <a:spcBef>
                <a:spcPts val="0"/>
              </a:spcBef>
              <a:spcAft>
                <a:spcPts val="0"/>
              </a:spcAft>
              <a:buClr>
                <a:schemeClr val="dk1"/>
              </a:buClr>
              <a:buSzPts val="2000"/>
              <a:buNone/>
              <a:defRPr sz="2000">
                <a:solidFill>
                  <a:schemeClr val="dk1"/>
                </a:solidFill>
              </a:defRPr>
            </a:lvl4pPr>
            <a:lvl5pPr lvl="4" rtl="0">
              <a:spcBef>
                <a:spcPts val="0"/>
              </a:spcBef>
              <a:spcAft>
                <a:spcPts val="0"/>
              </a:spcAft>
              <a:buClr>
                <a:schemeClr val="dk1"/>
              </a:buClr>
              <a:buSzPts val="2000"/>
              <a:buNone/>
              <a:defRPr sz="2000">
                <a:solidFill>
                  <a:schemeClr val="dk1"/>
                </a:solidFill>
              </a:defRPr>
            </a:lvl5pPr>
            <a:lvl6pPr lvl="5" rtl="0">
              <a:spcBef>
                <a:spcPts val="0"/>
              </a:spcBef>
              <a:spcAft>
                <a:spcPts val="0"/>
              </a:spcAft>
              <a:buClr>
                <a:schemeClr val="dk1"/>
              </a:buClr>
              <a:buSzPts val="2000"/>
              <a:buNone/>
              <a:defRPr sz="2000">
                <a:solidFill>
                  <a:schemeClr val="dk1"/>
                </a:solidFill>
              </a:defRPr>
            </a:lvl6pPr>
            <a:lvl7pPr lvl="6" rtl="0">
              <a:spcBef>
                <a:spcPts val="0"/>
              </a:spcBef>
              <a:spcAft>
                <a:spcPts val="0"/>
              </a:spcAft>
              <a:buClr>
                <a:schemeClr val="dk1"/>
              </a:buClr>
              <a:buSzPts val="2000"/>
              <a:buNone/>
              <a:defRPr sz="2000">
                <a:solidFill>
                  <a:schemeClr val="dk1"/>
                </a:solidFill>
              </a:defRPr>
            </a:lvl7pPr>
            <a:lvl8pPr lvl="7" rtl="0">
              <a:spcBef>
                <a:spcPts val="0"/>
              </a:spcBef>
              <a:spcAft>
                <a:spcPts val="0"/>
              </a:spcAft>
              <a:buClr>
                <a:schemeClr val="dk1"/>
              </a:buClr>
              <a:buSzPts val="2000"/>
              <a:buNone/>
              <a:defRPr sz="2000">
                <a:solidFill>
                  <a:schemeClr val="dk1"/>
                </a:solidFill>
              </a:defRPr>
            </a:lvl8pPr>
            <a:lvl9pPr lvl="8" rtl="0">
              <a:spcBef>
                <a:spcPts val="0"/>
              </a:spcBef>
              <a:spcAft>
                <a:spcPts val="0"/>
              </a:spcAft>
              <a:buClr>
                <a:schemeClr val="dk1"/>
              </a:buClr>
              <a:buSzPts val="2000"/>
              <a:buNone/>
              <a:defRPr sz="2000">
                <a:solidFill>
                  <a:schemeClr val="dk1"/>
                </a:solidFill>
              </a:defRPr>
            </a:lvl9pPr>
          </a:lstStyle>
          <a:p/>
        </p:txBody>
      </p:sp>
      <p:sp>
        <p:nvSpPr>
          <p:cNvPr id="833" name="Google Shape;833;p36"/>
          <p:cNvSpPr txBox="1"/>
          <p:nvPr>
            <p:ph idx="3" type="title"/>
          </p:nvPr>
        </p:nvSpPr>
        <p:spPr>
          <a:xfrm>
            <a:off x="3043975" y="2676793"/>
            <a:ext cx="1284000" cy="353700"/>
          </a:xfrm>
          <a:prstGeom prst="rect">
            <a:avLst/>
          </a:prstGeom>
          <a:ln cap="flat" cmpd="sng" w="9525">
            <a:solidFill>
              <a:schemeClr val="lt1"/>
            </a:solidFill>
            <a:prstDash val="solid"/>
            <a:round/>
            <a:headEnd len="sm" w="sm" type="none"/>
            <a:tailEnd len="sm" w="sm" type="none"/>
          </a:ln>
        </p:spPr>
        <p:txBody>
          <a:bodyPr anchorCtr="0" anchor="ctr" bIns="0" lIns="0" spcFirstLastPara="1" rIns="0" wrap="square" tIns="182875">
            <a:noAutofit/>
          </a:bodyPr>
          <a:lstStyle>
            <a:lvl1pPr lvl="0" rtl="0" algn="ctr">
              <a:spcBef>
                <a:spcPts val="0"/>
              </a:spcBef>
              <a:spcAft>
                <a:spcPts val="0"/>
              </a:spcAft>
              <a:buSzPts val="2000"/>
              <a:buNone/>
              <a:defRPr sz="2500"/>
            </a:lvl1pPr>
            <a:lvl2pPr lvl="1" rtl="0">
              <a:spcBef>
                <a:spcPts val="0"/>
              </a:spcBef>
              <a:spcAft>
                <a:spcPts val="0"/>
              </a:spcAft>
              <a:buClr>
                <a:schemeClr val="dk1"/>
              </a:buClr>
              <a:buSzPts val="2000"/>
              <a:buNone/>
              <a:defRPr sz="2000">
                <a:solidFill>
                  <a:schemeClr val="dk1"/>
                </a:solidFill>
              </a:defRPr>
            </a:lvl2pPr>
            <a:lvl3pPr lvl="2" rtl="0">
              <a:spcBef>
                <a:spcPts val="0"/>
              </a:spcBef>
              <a:spcAft>
                <a:spcPts val="0"/>
              </a:spcAft>
              <a:buClr>
                <a:schemeClr val="dk1"/>
              </a:buClr>
              <a:buSzPts val="2000"/>
              <a:buNone/>
              <a:defRPr sz="2000">
                <a:solidFill>
                  <a:schemeClr val="dk1"/>
                </a:solidFill>
              </a:defRPr>
            </a:lvl3pPr>
            <a:lvl4pPr lvl="3" rtl="0">
              <a:spcBef>
                <a:spcPts val="0"/>
              </a:spcBef>
              <a:spcAft>
                <a:spcPts val="0"/>
              </a:spcAft>
              <a:buClr>
                <a:schemeClr val="dk1"/>
              </a:buClr>
              <a:buSzPts val="2000"/>
              <a:buNone/>
              <a:defRPr sz="2000">
                <a:solidFill>
                  <a:schemeClr val="dk1"/>
                </a:solidFill>
              </a:defRPr>
            </a:lvl4pPr>
            <a:lvl5pPr lvl="4" rtl="0">
              <a:spcBef>
                <a:spcPts val="0"/>
              </a:spcBef>
              <a:spcAft>
                <a:spcPts val="0"/>
              </a:spcAft>
              <a:buClr>
                <a:schemeClr val="dk1"/>
              </a:buClr>
              <a:buSzPts val="2000"/>
              <a:buNone/>
              <a:defRPr sz="2000">
                <a:solidFill>
                  <a:schemeClr val="dk1"/>
                </a:solidFill>
              </a:defRPr>
            </a:lvl5pPr>
            <a:lvl6pPr lvl="5" rtl="0">
              <a:spcBef>
                <a:spcPts val="0"/>
              </a:spcBef>
              <a:spcAft>
                <a:spcPts val="0"/>
              </a:spcAft>
              <a:buClr>
                <a:schemeClr val="dk1"/>
              </a:buClr>
              <a:buSzPts val="2000"/>
              <a:buNone/>
              <a:defRPr sz="2000">
                <a:solidFill>
                  <a:schemeClr val="dk1"/>
                </a:solidFill>
              </a:defRPr>
            </a:lvl6pPr>
            <a:lvl7pPr lvl="6" rtl="0">
              <a:spcBef>
                <a:spcPts val="0"/>
              </a:spcBef>
              <a:spcAft>
                <a:spcPts val="0"/>
              </a:spcAft>
              <a:buClr>
                <a:schemeClr val="dk1"/>
              </a:buClr>
              <a:buSzPts val="2000"/>
              <a:buNone/>
              <a:defRPr sz="2000">
                <a:solidFill>
                  <a:schemeClr val="dk1"/>
                </a:solidFill>
              </a:defRPr>
            </a:lvl7pPr>
            <a:lvl8pPr lvl="7" rtl="0">
              <a:spcBef>
                <a:spcPts val="0"/>
              </a:spcBef>
              <a:spcAft>
                <a:spcPts val="0"/>
              </a:spcAft>
              <a:buClr>
                <a:schemeClr val="dk1"/>
              </a:buClr>
              <a:buSzPts val="2000"/>
              <a:buNone/>
              <a:defRPr sz="2000">
                <a:solidFill>
                  <a:schemeClr val="dk1"/>
                </a:solidFill>
              </a:defRPr>
            </a:lvl8pPr>
            <a:lvl9pPr lvl="8" rtl="0">
              <a:spcBef>
                <a:spcPts val="0"/>
              </a:spcBef>
              <a:spcAft>
                <a:spcPts val="0"/>
              </a:spcAft>
              <a:buClr>
                <a:schemeClr val="dk1"/>
              </a:buClr>
              <a:buSzPts val="2000"/>
              <a:buNone/>
              <a:defRPr sz="2000">
                <a:solidFill>
                  <a:schemeClr val="dk1"/>
                </a:solidFill>
              </a:defRPr>
            </a:lvl9pPr>
          </a:lstStyle>
          <a:p/>
        </p:txBody>
      </p:sp>
      <p:sp>
        <p:nvSpPr>
          <p:cNvPr id="834" name="Google Shape;834;p36"/>
          <p:cNvSpPr txBox="1"/>
          <p:nvPr>
            <p:ph idx="4" type="title"/>
          </p:nvPr>
        </p:nvSpPr>
        <p:spPr>
          <a:xfrm>
            <a:off x="3043975" y="3823548"/>
            <a:ext cx="1284000" cy="353700"/>
          </a:xfrm>
          <a:prstGeom prst="rect">
            <a:avLst/>
          </a:prstGeom>
          <a:ln cap="flat" cmpd="sng" w="9525">
            <a:solidFill>
              <a:schemeClr val="lt1"/>
            </a:solidFill>
            <a:prstDash val="solid"/>
            <a:round/>
            <a:headEnd len="sm" w="sm" type="none"/>
            <a:tailEnd len="sm" w="sm" type="none"/>
          </a:ln>
        </p:spPr>
        <p:txBody>
          <a:bodyPr anchorCtr="0" anchor="ctr" bIns="0" lIns="0" spcFirstLastPara="1" rIns="0" wrap="square" tIns="182875">
            <a:noAutofit/>
          </a:bodyPr>
          <a:lstStyle>
            <a:lvl1pPr lvl="0" rtl="0" algn="ctr">
              <a:spcBef>
                <a:spcPts val="0"/>
              </a:spcBef>
              <a:spcAft>
                <a:spcPts val="0"/>
              </a:spcAft>
              <a:buSzPts val="2000"/>
              <a:buNone/>
              <a:defRPr sz="2500"/>
            </a:lvl1pPr>
            <a:lvl2pPr lvl="1" rtl="0">
              <a:spcBef>
                <a:spcPts val="0"/>
              </a:spcBef>
              <a:spcAft>
                <a:spcPts val="0"/>
              </a:spcAft>
              <a:buClr>
                <a:schemeClr val="dk1"/>
              </a:buClr>
              <a:buSzPts val="2000"/>
              <a:buNone/>
              <a:defRPr sz="2000">
                <a:solidFill>
                  <a:schemeClr val="dk1"/>
                </a:solidFill>
              </a:defRPr>
            </a:lvl2pPr>
            <a:lvl3pPr lvl="2" rtl="0">
              <a:spcBef>
                <a:spcPts val="0"/>
              </a:spcBef>
              <a:spcAft>
                <a:spcPts val="0"/>
              </a:spcAft>
              <a:buClr>
                <a:schemeClr val="dk1"/>
              </a:buClr>
              <a:buSzPts val="2000"/>
              <a:buNone/>
              <a:defRPr sz="2000">
                <a:solidFill>
                  <a:schemeClr val="dk1"/>
                </a:solidFill>
              </a:defRPr>
            </a:lvl3pPr>
            <a:lvl4pPr lvl="3" rtl="0">
              <a:spcBef>
                <a:spcPts val="0"/>
              </a:spcBef>
              <a:spcAft>
                <a:spcPts val="0"/>
              </a:spcAft>
              <a:buClr>
                <a:schemeClr val="dk1"/>
              </a:buClr>
              <a:buSzPts val="2000"/>
              <a:buNone/>
              <a:defRPr sz="2000">
                <a:solidFill>
                  <a:schemeClr val="dk1"/>
                </a:solidFill>
              </a:defRPr>
            </a:lvl4pPr>
            <a:lvl5pPr lvl="4" rtl="0">
              <a:spcBef>
                <a:spcPts val="0"/>
              </a:spcBef>
              <a:spcAft>
                <a:spcPts val="0"/>
              </a:spcAft>
              <a:buClr>
                <a:schemeClr val="dk1"/>
              </a:buClr>
              <a:buSzPts val="2000"/>
              <a:buNone/>
              <a:defRPr sz="2000">
                <a:solidFill>
                  <a:schemeClr val="dk1"/>
                </a:solidFill>
              </a:defRPr>
            </a:lvl5pPr>
            <a:lvl6pPr lvl="5" rtl="0">
              <a:spcBef>
                <a:spcPts val="0"/>
              </a:spcBef>
              <a:spcAft>
                <a:spcPts val="0"/>
              </a:spcAft>
              <a:buClr>
                <a:schemeClr val="dk1"/>
              </a:buClr>
              <a:buSzPts val="2000"/>
              <a:buNone/>
              <a:defRPr sz="2000">
                <a:solidFill>
                  <a:schemeClr val="dk1"/>
                </a:solidFill>
              </a:defRPr>
            </a:lvl6pPr>
            <a:lvl7pPr lvl="6" rtl="0">
              <a:spcBef>
                <a:spcPts val="0"/>
              </a:spcBef>
              <a:spcAft>
                <a:spcPts val="0"/>
              </a:spcAft>
              <a:buClr>
                <a:schemeClr val="dk1"/>
              </a:buClr>
              <a:buSzPts val="2000"/>
              <a:buNone/>
              <a:defRPr sz="2000">
                <a:solidFill>
                  <a:schemeClr val="dk1"/>
                </a:solidFill>
              </a:defRPr>
            </a:lvl7pPr>
            <a:lvl8pPr lvl="7" rtl="0">
              <a:spcBef>
                <a:spcPts val="0"/>
              </a:spcBef>
              <a:spcAft>
                <a:spcPts val="0"/>
              </a:spcAft>
              <a:buClr>
                <a:schemeClr val="dk1"/>
              </a:buClr>
              <a:buSzPts val="2000"/>
              <a:buNone/>
              <a:defRPr sz="2000">
                <a:solidFill>
                  <a:schemeClr val="dk1"/>
                </a:solidFill>
              </a:defRPr>
            </a:lvl8pPr>
            <a:lvl9pPr lvl="8" rtl="0">
              <a:spcBef>
                <a:spcPts val="0"/>
              </a:spcBef>
              <a:spcAft>
                <a:spcPts val="0"/>
              </a:spcAft>
              <a:buClr>
                <a:schemeClr val="dk1"/>
              </a:buClr>
              <a:buSzPts val="2000"/>
              <a:buNone/>
              <a:defRPr sz="2000">
                <a:solidFill>
                  <a:schemeClr val="dk1"/>
                </a:solidFill>
              </a:defRPr>
            </a:lvl9pPr>
          </a:lstStyle>
          <a:p/>
        </p:txBody>
      </p:sp>
      <p:sp>
        <p:nvSpPr>
          <p:cNvPr id="835" name="Google Shape;835;p36"/>
          <p:cNvSpPr txBox="1"/>
          <p:nvPr>
            <p:ph idx="1" type="subTitle"/>
          </p:nvPr>
        </p:nvSpPr>
        <p:spPr>
          <a:xfrm>
            <a:off x="5216275" y="1449400"/>
            <a:ext cx="2837400" cy="4959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836" name="Google Shape;836;p36"/>
          <p:cNvSpPr txBox="1"/>
          <p:nvPr>
            <p:ph idx="5" type="subTitle"/>
          </p:nvPr>
        </p:nvSpPr>
        <p:spPr>
          <a:xfrm>
            <a:off x="5216275" y="2605696"/>
            <a:ext cx="2837400" cy="4959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837" name="Google Shape;837;p36"/>
          <p:cNvSpPr txBox="1"/>
          <p:nvPr>
            <p:ph idx="6" type="subTitle"/>
          </p:nvPr>
        </p:nvSpPr>
        <p:spPr>
          <a:xfrm>
            <a:off x="5216275" y="3752450"/>
            <a:ext cx="2837400" cy="4959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grpSp>
        <p:nvGrpSpPr>
          <p:cNvPr id="838" name="Google Shape;838;p36"/>
          <p:cNvGrpSpPr/>
          <p:nvPr/>
        </p:nvGrpSpPr>
        <p:grpSpPr>
          <a:xfrm>
            <a:off x="8669664" y="245588"/>
            <a:ext cx="228825" cy="228825"/>
            <a:chOff x="3023950" y="3689950"/>
            <a:chExt cx="316100" cy="316100"/>
          </a:xfrm>
        </p:grpSpPr>
        <p:sp>
          <p:nvSpPr>
            <p:cNvPr id="839" name="Google Shape;839;p36"/>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0" name="Google Shape;840;p36"/>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1" name="Google Shape;841;p36"/>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42" name="Google Shape;842;p36"/>
          <p:cNvGrpSpPr/>
          <p:nvPr/>
        </p:nvGrpSpPr>
        <p:grpSpPr>
          <a:xfrm>
            <a:off x="8669427" y="4669065"/>
            <a:ext cx="228825" cy="228856"/>
            <a:chOff x="3023950" y="3689950"/>
            <a:chExt cx="316100" cy="316100"/>
          </a:xfrm>
        </p:grpSpPr>
        <p:sp>
          <p:nvSpPr>
            <p:cNvPr id="843" name="Google Shape;843;p36"/>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4" name="Google Shape;844;p36"/>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5" name="Google Shape;845;p36"/>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46" name="Google Shape;846;p36"/>
          <p:cNvGrpSpPr/>
          <p:nvPr/>
        </p:nvGrpSpPr>
        <p:grpSpPr>
          <a:xfrm>
            <a:off x="245739" y="245588"/>
            <a:ext cx="228825" cy="228825"/>
            <a:chOff x="3023950" y="3689950"/>
            <a:chExt cx="316100" cy="316100"/>
          </a:xfrm>
        </p:grpSpPr>
        <p:sp>
          <p:nvSpPr>
            <p:cNvPr id="847" name="Google Shape;847;p36"/>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8" name="Google Shape;848;p36"/>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9" name="Google Shape;849;p36"/>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50" name="Google Shape;850;p36"/>
          <p:cNvGrpSpPr/>
          <p:nvPr/>
        </p:nvGrpSpPr>
        <p:grpSpPr>
          <a:xfrm>
            <a:off x="245752" y="4669065"/>
            <a:ext cx="228825" cy="228856"/>
            <a:chOff x="3023950" y="3689950"/>
            <a:chExt cx="316100" cy="316100"/>
          </a:xfrm>
        </p:grpSpPr>
        <p:sp>
          <p:nvSpPr>
            <p:cNvPr id="851" name="Google Shape;851;p36"/>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2" name="Google Shape;852;p36"/>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3" name="Google Shape;853;p36"/>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54" name="Google Shape;854;p36"/>
          <p:cNvSpPr txBox="1"/>
          <p:nvPr/>
        </p:nvSpPr>
        <p:spPr>
          <a:xfrm rot="-5400000">
            <a:off x="6518739" y="2494638"/>
            <a:ext cx="4449900" cy="15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
        <p:nvSpPr>
          <p:cNvPr id="855" name="Google Shape;855;p36"/>
          <p:cNvSpPr txBox="1"/>
          <p:nvPr>
            <p:ph hasCustomPrompt="1" idx="7" type="title"/>
          </p:nvPr>
        </p:nvSpPr>
        <p:spPr>
          <a:xfrm>
            <a:off x="1298797" y="1390298"/>
            <a:ext cx="874200" cy="6141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4800"/>
              <a:buNone/>
              <a:defRPr sz="2500"/>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a:r>
              <a:t>xx%</a:t>
            </a:r>
          </a:p>
        </p:txBody>
      </p:sp>
      <p:sp>
        <p:nvSpPr>
          <p:cNvPr id="856" name="Google Shape;856;p36"/>
          <p:cNvSpPr txBox="1"/>
          <p:nvPr>
            <p:ph hasCustomPrompt="1" idx="8" type="title"/>
          </p:nvPr>
        </p:nvSpPr>
        <p:spPr>
          <a:xfrm>
            <a:off x="1298797" y="2546593"/>
            <a:ext cx="874200" cy="6141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4800"/>
              <a:buNone/>
              <a:defRPr sz="2500"/>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a:r>
              <a:t>xx%</a:t>
            </a:r>
          </a:p>
        </p:txBody>
      </p:sp>
      <p:sp>
        <p:nvSpPr>
          <p:cNvPr id="857" name="Google Shape;857;p36"/>
          <p:cNvSpPr txBox="1"/>
          <p:nvPr>
            <p:ph hasCustomPrompt="1" idx="9" type="title"/>
          </p:nvPr>
        </p:nvSpPr>
        <p:spPr>
          <a:xfrm>
            <a:off x="1298797" y="3693348"/>
            <a:ext cx="874200" cy="6141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4800"/>
              <a:buNone/>
              <a:defRPr sz="2500"/>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a:r>
              <a:t>xx%</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CUSTOM_5">
    <p:spTree>
      <p:nvGrpSpPr>
        <p:cNvPr id="858" name="Shape 858"/>
        <p:cNvGrpSpPr/>
        <p:nvPr/>
      </p:nvGrpSpPr>
      <p:grpSpPr>
        <a:xfrm>
          <a:off x="0" y="0"/>
          <a:ext cx="0" cy="0"/>
          <a:chOff x="0" y="0"/>
          <a:chExt cx="0" cy="0"/>
        </a:xfrm>
      </p:grpSpPr>
      <p:sp>
        <p:nvSpPr>
          <p:cNvPr id="859" name="Google Shape;859;p37"/>
          <p:cNvSpPr txBox="1"/>
          <p:nvPr>
            <p:ph idx="1" type="subTitle"/>
          </p:nvPr>
        </p:nvSpPr>
        <p:spPr>
          <a:xfrm>
            <a:off x="2861150" y="1524325"/>
            <a:ext cx="4970100" cy="3222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860" name="Google Shape;860;p37"/>
          <p:cNvSpPr txBox="1"/>
          <p:nvPr>
            <p:ph hasCustomPrompt="1" type="title"/>
          </p:nvPr>
        </p:nvSpPr>
        <p:spPr>
          <a:xfrm>
            <a:off x="2861150" y="850275"/>
            <a:ext cx="3434700" cy="599400"/>
          </a:xfrm>
          <a:prstGeom prst="rect">
            <a:avLst/>
          </a:prstGeom>
        </p:spPr>
        <p:txBody>
          <a:bodyPr anchorCtr="0" anchor="ctr" bIns="91425" lIns="91425" spcFirstLastPara="1" rIns="91425" wrap="square" tIns="91425">
            <a:noAutofit/>
          </a:bodyPr>
          <a:lstStyle>
            <a:lvl1pPr lvl="0" rtl="0">
              <a:spcBef>
                <a:spcPts val="0"/>
              </a:spcBef>
              <a:spcAft>
                <a:spcPts val="0"/>
              </a:spcAft>
              <a:buSzPts val="6000"/>
              <a:buNone/>
              <a:defRPr sz="6000"/>
            </a:lvl1pPr>
            <a:lvl2pPr lvl="1" rtl="0">
              <a:spcBef>
                <a:spcPts val="0"/>
              </a:spcBef>
              <a:spcAft>
                <a:spcPts val="0"/>
              </a:spcAft>
              <a:buClr>
                <a:schemeClr val="dk1"/>
              </a:buClr>
              <a:buSzPts val="6000"/>
              <a:buNone/>
              <a:defRPr sz="6000">
                <a:solidFill>
                  <a:schemeClr val="dk1"/>
                </a:solidFill>
              </a:defRPr>
            </a:lvl2pPr>
            <a:lvl3pPr lvl="2" rtl="0">
              <a:spcBef>
                <a:spcPts val="0"/>
              </a:spcBef>
              <a:spcAft>
                <a:spcPts val="0"/>
              </a:spcAft>
              <a:buClr>
                <a:schemeClr val="dk1"/>
              </a:buClr>
              <a:buSzPts val="6000"/>
              <a:buNone/>
              <a:defRPr sz="6000">
                <a:solidFill>
                  <a:schemeClr val="dk1"/>
                </a:solidFill>
              </a:defRPr>
            </a:lvl3pPr>
            <a:lvl4pPr lvl="3" rtl="0">
              <a:spcBef>
                <a:spcPts val="0"/>
              </a:spcBef>
              <a:spcAft>
                <a:spcPts val="0"/>
              </a:spcAft>
              <a:buClr>
                <a:schemeClr val="dk1"/>
              </a:buClr>
              <a:buSzPts val="6000"/>
              <a:buNone/>
              <a:defRPr sz="6000">
                <a:solidFill>
                  <a:schemeClr val="dk1"/>
                </a:solidFill>
              </a:defRPr>
            </a:lvl4pPr>
            <a:lvl5pPr lvl="4" rtl="0">
              <a:spcBef>
                <a:spcPts val="0"/>
              </a:spcBef>
              <a:spcAft>
                <a:spcPts val="0"/>
              </a:spcAft>
              <a:buClr>
                <a:schemeClr val="dk1"/>
              </a:buClr>
              <a:buSzPts val="6000"/>
              <a:buNone/>
              <a:defRPr sz="6000">
                <a:solidFill>
                  <a:schemeClr val="dk1"/>
                </a:solidFill>
              </a:defRPr>
            </a:lvl5pPr>
            <a:lvl6pPr lvl="5" rtl="0">
              <a:spcBef>
                <a:spcPts val="0"/>
              </a:spcBef>
              <a:spcAft>
                <a:spcPts val="0"/>
              </a:spcAft>
              <a:buClr>
                <a:schemeClr val="dk1"/>
              </a:buClr>
              <a:buSzPts val="6000"/>
              <a:buNone/>
              <a:defRPr sz="6000">
                <a:solidFill>
                  <a:schemeClr val="dk1"/>
                </a:solidFill>
              </a:defRPr>
            </a:lvl6pPr>
            <a:lvl7pPr lvl="6" rtl="0">
              <a:spcBef>
                <a:spcPts val="0"/>
              </a:spcBef>
              <a:spcAft>
                <a:spcPts val="0"/>
              </a:spcAft>
              <a:buClr>
                <a:schemeClr val="dk1"/>
              </a:buClr>
              <a:buSzPts val="6000"/>
              <a:buNone/>
              <a:defRPr sz="6000">
                <a:solidFill>
                  <a:schemeClr val="dk1"/>
                </a:solidFill>
              </a:defRPr>
            </a:lvl7pPr>
            <a:lvl8pPr lvl="7" rtl="0">
              <a:spcBef>
                <a:spcPts val="0"/>
              </a:spcBef>
              <a:spcAft>
                <a:spcPts val="0"/>
              </a:spcAft>
              <a:buClr>
                <a:schemeClr val="dk1"/>
              </a:buClr>
              <a:buSzPts val="6000"/>
              <a:buNone/>
              <a:defRPr sz="6000">
                <a:solidFill>
                  <a:schemeClr val="dk1"/>
                </a:solidFill>
              </a:defRPr>
            </a:lvl8pPr>
            <a:lvl9pPr lvl="8" rtl="0">
              <a:spcBef>
                <a:spcPts val="0"/>
              </a:spcBef>
              <a:spcAft>
                <a:spcPts val="0"/>
              </a:spcAft>
              <a:buClr>
                <a:schemeClr val="dk1"/>
              </a:buClr>
              <a:buSzPts val="6000"/>
              <a:buNone/>
              <a:defRPr sz="6000">
                <a:solidFill>
                  <a:schemeClr val="dk1"/>
                </a:solidFill>
              </a:defRPr>
            </a:lvl9pPr>
          </a:lstStyle>
          <a:p>
            <a:r>
              <a:t>xx%</a:t>
            </a:r>
          </a:p>
        </p:txBody>
      </p:sp>
      <p:sp>
        <p:nvSpPr>
          <p:cNvPr id="861" name="Google Shape;861;p37"/>
          <p:cNvSpPr txBox="1"/>
          <p:nvPr>
            <p:ph idx="2" type="subTitle"/>
          </p:nvPr>
        </p:nvSpPr>
        <p:spPr>
          <a:xfrm>
            <a:off x="2861150" y="2751232"/>
            <a:ext cx="4970100" cy="3222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862" name="Google Shape;862;p37"/>
          <p:cNvSpPr txBox="1"/>
          <p:nvPr>
            <p:ph hasCustomPrompt="1" idx="3" type="title"/>
          </p:nvPr>
        </p:nvSpPr>
        <p:spPr>
          <a:xfrm>
            <a:off x="2861150" y="2077182"/>
            <a:ext cx="3434700" cy="599400"/>
          </a:xfrm>
          <a:prstGeom prst="rect">
            <a:avLst/>
          </a:prstGeom>
        </p:spPr>
        <p:txBody>
          <a:bodyPr anchorCtr="0" anchor="ctr" bIns="91425" lIns="91425" spcFirstLastPara="1" rIns="91425" wrap="square" tIns="91425">
            <a:noAutofit/>
          </a:bodyPr>
          <a:lstStyle>
            <a:lvl1pPr lvl="0" rtl="0">
              <a:spcBef>
                <a:spcPts val="0"/>
              </a:spcBef>
              <a:spcAft>
                <a:spcPts val="0"/>
              </a:spcAft>
              <a:buSzPts val="6000"/>
              <a:buNone/>
              <a:defRPr sz="6000"/>
            </a:lvl1pPr>
            <a:lvl2pPr lvl="1" rtl="0">
              <a:spcBef>
                <a:spcPts val="0"/>
              </a:spcBef>
              <a:spcAft>
                <a:spcPts val="0"/>
              </a:spcAft>
              <a:buClr>
                <a:schemeClr val="dk1"/>
              </a:buClr>
              <a:buSzPts val="6000"/>
              <a:buNone/>
              <a:defRPr sz="6000">
                <a:solidFill>
                  <a:schemeClr val="dk1"/>
                </a:solidFill>
              </a:defRPr>
            </a:lvl2pPr>
            <a:lvl3pPr lvl="2" rtl="0">
              <a:spcBef>
                <a:spcPts val="0"/>
              </a:spcBef>
              <a:spcAft>
                <a:spcPts val="0"/>
              </a:spcAft>
              <a:buClr>
                <a:schemeClr val="dk1"/>
              </a:buClr>
              <a:buSzPts val="6000"/>
              <a:buNone/>
              <a:defRPr sz="6000">
                <a:solidFill>
                  <a:schemeClr val="dk1"/>
                </a:solidFill>
              </a:defRPr>
            </a:lvl3pPr>
            <a:lvl4pPr lvl="3" rtl="0">
              <a:spcBef>
                <a:spcPts val="0"/>
              </a:spcBef>
              <a:spcAft>
                <a:spcPts val="0"/>
              </a:spcAft>
              <a:buClr>
                <a:schemeClr val="dk1"/>
              </a:buClr>
              <a:buSzPts val="6000"/>
              <a:buNone/>
              <a:defRPr sz="6000">
                <a:solidFill>
                  <a:schemeClr val="dk1"/>
                </a:solidFill>
              </a:defRPr>
            </a:lvl4pPr>
            <a:lvl5pPr lvl="4" rtl="0">
              <a:spcBef>
                <a:spcPts val="0"/>
              </a:spcBef>
              <a:spcAft>
                <a:spcPts val="0"/>
              </a:spcAft>
              <a:buClr>
                <a:schemeClr val="dk1"/>
              </a:buClr>
              <a:buSzPts val="6000"/>
              <a:buNone/>
              <a:defRPr sz="6000">
                <a:solidFill>
                  <a:schemeClr val="dk1"/>
                </a:solidFill>
              </a:defRPr>
            </a:lvl5pPr>
            <a:lvl6pPr lvl="5" rtl="0">
              <a:spcBef>
                <a:spcPts val="0"/>
              </a:spcBef>
              <a:spcAft>
                <a:spcPts val="0"/>
              </a:spcAft>
              <a:buClr>
                <a:schemeClr val="dk1"/>
              </a:buClr>
              <a:buSzPts val="6000"/>
              <a:buNone/>
              <a:defRPr sz="6000">
                <a:solidFill>
                  <a:schemeClr val="dk1"/>
                </a:solidFill>
              </a:defRPr>
            </a:lvl6pPr>
            <a:lvl7pPr lvl="6" rtl="0">
              <a:spcBef>
                <a:spcPts val="0"/>
              </a:spcBef>
              <a:spcAft>
                <a:spcPts val="0"/>
              </a:spcAft>
              <a:buClr>
                <a:schemeClr val="dk1"/>
              </a:buClr>
              <a:buSzPts val="6000"/>
              <a:buNone/>
              <a:defRPr sz="6000">
                <a:solidFill>
                  <a:schemeClr val="dk1"/>
                </a:solidFill>
              </a:defRPr>
            </a:lvl7pPr>
            <a:lvl8pPr lvl="7" rtl="0">
              <a:spcBef>
                <a:spcPts val="0"/>
              </a:spcBef>
              <a:spcAft>
                <a:spcPts val="0"/>
              </a:spcAft>
              <a:buClr>
                <a:schemeClr val="dk1"/>
              </a:buClr>
              <a:buSzPts val="6000"/>
              <a:buNone/>
              <a:defRPr sz="6000">
                <a:solidFill>
                  <a:schemeClr val="dk1"/>
                </a:solidFill>
              </a:defRPr>
            </a:lvl8pPr>
            <a:lvl9pPr lvl="8" rtl="0">
              <a:spcBef>
                <a:spcPts val="0"/>
              </a:spcBef>
              <a:spcAft>
                <a:spcPts val="0"/>
              </a:spcAft>
              <a:buClr>
                <a:schemeClr val="dk1"/>
              </a:buClr>
              <a:buSzPts val="6000"/>
              <a:buNone/>
              <a:defRPr sz="6000">
                <a:solidFill>
                  <a:schemeClr val="dk1"/>
                </a:solidFill>
              </a:defRPr>
            </a:lvl9pPr>
          </a:lstStyle>
          <a:p>
            <a:r>
              <a:t>xx%</a:t>
            </a:r>
          </a:p>
        </p:txBody>
      </p:sp>
      <p:sp>
        <p:nvSpPr>
          <p:cNvPr id="863" name="Google Shape;863;p37"/>
          <p:cNvSpPr txBox="1"/>
          <p:nvPr>
            <p:ph idx="4" type="subTitle"/>
          </p:nvPr>
        </p:nvSpPr>
        <p:spPr>
          <a:xfrm>
            <a:off x="2861150" y="3978150"/>
            <a:ext cx="5577000" cy="3222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864" name="Google Shape;864;p37"/>
          <p:cNvSpPr txBox="1"/>
          <p:nvPr>
            <p:ph hasCustomPrompt="1" idx="5" type="title"/>
          </p:nvPr>
        </p:nvSpPr>
        <p:spPr>
          <a:xfrm>
            <a:off x="2861150" y="3304099"/>
            <a:ext cx="3434700" cy="599400"/>
          </a:xfrm>
          <a:prstGeom prst="rect">
            <a:avLst/>
          </a:prstGeom>
        </p:spPr>
        <p:txBody>
          <a:bodyPr anchorCtr="0" anchor="ctr" bIns="91425" lIns="91425" spcFirstLastPara="1" rIns="91425" wrap="square" tIns="91425">
            <a:noAutofit/>
          </a:bodyPr>
          <a:lstStyle>
            <a:lvl1pPr lvl="0" rtl="0">
              <a:spcBef>
                <a:spcPts val="0"/>
              </a:spcBef>
              <a:spcAft>
                <a:spcPts val="0"/>
              </a:spcAft>
              <a:buSzPts val="6000"/>
              <a:buNone/>
              <a:defRPr sz="6000"/>
            </a:lvl1pPr>
            <a:lvl2pPr lvl="1" rtl="0">
              <a:spcBef>
                <a:spcPts val="0"/>
              </a:spcBef>
              <a:spcAft>
                <a:spcPts val="0"/>
              </a:spcAft>
              <a:buClr>
                <a:schemeClr val="dk1"/>
              </a:buClr>
              <a:buSzPts val="6000"/>
              <a:buNone/>
              <a:defRPr sz="6000">
                <a:solidFill>
                  <a:schemeClr val="dk1"/>
                </a:solidFill>
              </a:defRPr>
            </a:lvl2pPr>
            <a:lvl3pPr lvl="2" rtl="0">
              <a:spcBef>
                <a:spcPts val="0"/>
              </a:spcBef>
              <a:spcAft>
                <a:spcPts val="0"/>
              </a:spcAft>
              <a:buClr>
                <a:schemeClr val="dk1"/>
              </a:buClr>
              <a:buSzPts val="6000"/>
              <a:buNone/>
              <a:defRPr sz="6000">
                <a:solidFill>
                  <a:schemeClr val="dk1"/>
                </a:solidFill>
              </a:defRPr>
            </a:lvl3pPr>
            <a:lvl4pPr lvl="3" rtl="0">
              <a:spcBef>
                <a:spcPts val="0"/>
              </a:spcBef>
              <a:spcAft>
                <a:spcPts val="0"/>
              </a:spcAft>
              <a:buClr>
                <a:schemeClr val="dk1"/>
              </a:buClr>
              <a:buSzPts val="6000"/>
              <a:buNone/>
              <a:defRPr sz="6000">
                <a:solidFill>
                  <a:schemeClr val="dk1"/>
                </a:solidFill>
              </a:defRPr>
            </a:lvl4pPr>
            <a:lvl5pPr lvl="4" rtl="0">
              <a:spcBef>
                <a:spcPts val="0"/>
              </a:spcBef>
              <a:spcAft>
                <a:spcPts val="0"/>
              </a:spcAft>
              <a:buClr>
                <a:schemeClr val="dk1"/>
              </a:buClr>
              <a:buSzPts val="6000"/>
              <a:buNone/>
              <a:defRPr sz="6000">
                <a:solidFill>
                  <a:schemeClr val="dk1"/>
                </a:solidFill>
              </a:defRPr>
            </a:lvl5pPr>
            <a:lvl6pPr lvl="5" rtl="0">
              <a:spcBef>
                <a:spcPts val="0"/>
              </a:spcBef>
              <a:spcAft>
                <a:spcPts val="0"/>
              </a:spcAft>
              <a:buClr>
                <a:schemeClr val="dk1"/>
              </a:buClr>
              <a:buSzPts val="6000"/>
              <a:buNone/>
              <a:defRPr sz="6000">
                <a:solidFill>
                  <a:schemeClr val="dk1"/>
                </a:solidFill>
              </a:defRPr>
            </a:lvl6pPr>
            <a:lvl7pPr lvl="6" rtl="0">
              <a:spcBef>
                <a:spcPts val="0"/>
              </a:spcBef>
              <a:spcAft>
                <a:spcPts val="0"/>
              </a:spcAft>
              <a:buClr>
                <a:schemeClr val="dk1"/>
              </a:buClr>
              <a:buSzPts val="6000"/>
              <a:buNone/>
              <a:defRPr sz="6000">
                <a:solidFill>
                  <a:schemeClr val="dk1"/>
                </a:solidFill>
              </a:defRPr>
            </a:lvl7pPr>
            <a:lvl8pPr lvl="7" rtl="0">
              <a:spcBef>
                <a:spcPts val="0"/>
              </a:spcBef>
              <a:spcAft>
                <a:spcPts val="0"/>
              </a:spcAft>
              <a:buClr>
                <a:schemeClr val="dk1"/>
              </a:buClr>
              <a:buSzPts val="6000"/>
              <a:buNone/>
              <a:defRPr sz="6000">
                <a:solidFill>
                  <a:schemeClr val="dk1"/>
                </a:solidFill>
              </a:defRPr>
            </a:lvl8pPr>
            <a:lvl9pPr lvl="8" rtl="0">
              <a:spcBef>
                <a:spcPts val="0"/>
              </a:spcBef>
              <a:spcAft>
                <a:spcPts val="0"/>
              </a:spcAft>
              <a:buClr>
                <a:schemeClr val="dk1"/>
              </a:buClr>
              <a:buSzPts val="6000"/>
              <a:buNone/>
              <a:defRPr sz="6000">
                <a:solidFill>
                  <a:schemeClr val="dk1"/>
                </a:solidFill>
              </a:defRPr>
            </a:lvl9pPr>
          </a:lstStyle>
          <a:p>
            <a:r>
              <a:t>xx%</a:t>
            </a:r>
          </a:p>
        </p:txBody>
      </p:sp>
      <p:sp>
        <p:nvSpPr>
          <p:cNvPr id="865" name="Google Shape;865;p37"/>
          <p:cNvSpPr txBox="1"/>
          <p:nvPr/>
        </p:nvSpPr>
        <p:spPr>
          <a:xfrm rot="-5400000">
            <a:off x="6518739" y="2494638"/>
            <a:ext cx="4449900" cy="15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1">
  <p:cSld name="CUSTOM_5_1">
    <p:spTree>
      <p:nvGrpSpPr>
        <p:cNvPr id="866" name="Shape 866"/>
        <p:cNvGrpSpPr/>
        <p:nvPr/>
      </p:nvGrpSpPr>
      <p:grpSpPr>
        <a:xfrm>
          <a:off x="0" y="0"/>
          <a:ext cx="0" cy="0"/>
          <a:chOff x="0" y="0"/>
          <a:chExt cx="0" cy="0"/>
        </a:xfrm>
      </p:grpSpPr>
      <p:sp>
        <p:nvSpPr>
          <p:cNvPr id="867" name="Google Shape;867;p38"/>
          <p:cNvSpPr txBox="1"/>
          <p:nvPr>
            <p:ph type="title"/>
          </p:nvPr>
        </p:nvSpPr>
        <p:spPr>
          <a:xfrm>
            <a:off x="720000" y="540000"/>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3500"/>
              <a:buNone/>
              <a:defRPr>
                <a:latin typeface="Source Code Pro Light"/>
                <a:ea typeface="Source Code Pro Light"/>
                <a:cs typeface="Source Code Pro Light"/>
                <a:sym typeface="Source Code Pro Light"/>
              </a:defRPr>
            </a:lvl2pPr>
            <a:lvl3pPr lvl="2" rtl="0">
              <a:spcBef>
                <a:spcPts val="0"/>
              </a:spcBef>
              <a:spcAft>
                <a:spcPts val="0"/>
              </a:spcAft>
              <a:buSzPts val="3500"/>
              <a:buNone/>
              <a:defRPr>
                <a:latin typeface="Source Code Pro Light"/>
                <a:ea typeface="Source Code Pro Light"/>
                <a:cs typeface="Source Code Pro Light"/>
                <a:sym typeface="Source Code Pro Light"/>
              </a:defRPr>
            </a:lvl3pPr>
            <a:lvl4pPr lvl="3" rtl="0">
              <a:spcBef>
                <a:spcPts val="0"/>
              </a:spcBef>
              <a:spcAft>
                <a:spcPts val="0"/>
              </a:spcAft>
              <a:buSzPts val="3500"/>
              <a:buNone/>
              <a:defRPr>
                <a:latin typeface="Source Code Pro Light"/>
                <a:ea typeface="Source Code Pro Light"/>
                <a:cs typeface="Source Code Pro Light"/>
                <a:sym typeface="Source Code Pro Light"/>
              </a:defRPr>
            </a:lvl4pPr>
            <a:lvl5pPr lvl="4" rtl="0">
              <a:spcBef>
                <a:spcPts val="0"/>
              </a:spcBef>
              <a:spcAft>
                <a:spcPts val="0"/>
              </a:spcAft>
              <a:buSzPts val="3500"/>
              <a:buNone/>
              <a:defRPr>
                <a:latin typeface="Source Code Pro Light"/>
                <a:ea typeface="Source Code Pro Light"/>
                <a:cs typeface="Source Code Pro Light"/>
                <a:sym typeface="Source Code Pro Light"/>
              </a:defRPr>
            </a:lvl5pPr>
            <a:lvl6pPr lvl="5" rtl="0">
              <a:spcBef>
                <a:spcPts val="0"/>
              </a:spcBef>
              <a:spcAft>
                <a:spcPts val="0"/>
              </a:spcAft>
              <a:buSzPts val="3500"/>
              <a:buNone/>
              <a:defRPr>
                <a:latin typeface="Source Code Pro Light"/>
                <a:ea typeface="Source Code Pro Light"/>
                <a:cs typeface="Source Code Pro Light"/>
                <a:sym typeface="Source Code Pro Light"/>
              </a:defRPr>
            </a:lvl6pPr>
            <a:lvl7pPr lvl="6" rtl="0">
              <a:spcBef>
                <a:spcPts val="0"/>
              </a:spcBef>
              <a:spcAft>
                <a:spcPts val="0"/>
              </a:spcAft>
              <a:buSzPts val="3500"/>
              <a:buNone/>
              <a:defRPr>
                <a:latin typeface="Source Code Pro Light"/>
                <a:ea typeface="Source Code Pro Light"/>
                <a:cs typeface="Source Code Pro Light"/>
                <a:sym typeface="Source Code Pro Light"/>
              </a:defRPr>
            </a:lvl7pPr>
            <a:lvl8pPr lvl="7" rtl="0">
              <a:spcBef>
                <a:spcPts val="0"/>
              </a:spcBef>
              <a:spcAft>
                <a:spcPts val="0"/>
              </a:spcAft>
              <a:buSzPts val="3500"/>
              <a:buNone/>
              <a:defRPr>
                <a:latin typeface="Source Code Pro Light"/>
                <a:ea typeface="Source Code Pro Light"/>
                <a:cs typeface="Source Code Pro Light"/>
                <a:sym typeface="Source Code Pro Light"/>
              </a:defRPr>
            </a:lvl8pPr>
            <a:lvl9pPr lvl="8" rtl="0">
              <a:spcBef>
                <a:spcPts val="0"/>
              </a:spcBef>
              <a:spcAft>
                <a:spcPts val="0"/>
              </a:spcAft>
              <a:buSzPts val="3500"/>
              <a:buNone/>
              <a:defRPr>
                <a:latin typeface="Source Code Pro Light"/>
                <a:ea typeface="Source Code Pro Light"/>
                <a:cs typeface="Source Code Pro Light"/>
                <a:sym typeface="Source Code Pro Light"/>
              </a:defRPr>
            </a:lvl9pPr>
          </a:lstStyle>
          <a:p/>
        </p:txBody>
      </p:sp>
      <p:grpSp>
        <p:nvGrpSpPr>
          <p:cNvPr id="868" name="Google Shape;868;p38"/>
          <p:cNvGrpSpPr/>
          <p:nvPr/>
        </p:nvGrpSpPr>
        <p:grpSpPr>
          <a:xfrm>
            <a:off x="4672726" y="1652797"/>
            <a:ext cx="4108323" cy="3132999"/>
            <a:chOff x="5614975" y="2571738"/>
            <a:chExt cx="2725075" cy="2078413"/>
          </a:xfrm>
        </p:grpSpPr>
        <p:grpSp>
          <p:nvGrpSpPr>
            <p:cNvPr id="869" name="Google Shape;869;p38"/>
            <p:cNvGrpSpPr/>
            <p:nvPr/>
          </p:nvGrpSpPr>
          <p:grpSpPr>
            <a:xfrm>
              <a:off x="8301900" y="2571738"/>
              <a:ext cx="38150" cy="1997125"/>
              <a:chOff x="8301900" y="2571738"/>
              <a:chExt cx="38150" cy="1997125"/>
            </a:xfrm>
          </p:grpSpPr>
          <p:sp>
            <p:nvSpPr>
              <p:cNvPr id="870" name="Google Shape;870;p38"/>
              <p:cNvSpPr/>
              <p:nvPr/>
            </p:nvSpPr>
            <p:spPr>
              <a:xfrm>
                <a:off x="8305713" y="2571738"/>
                <a:ext cx="17350" cy="23600"/>
              </a:xfrm>
              <a:custGeom>
                <a:rect b="b" l="l" r="r" t="t"/>
                <a:pathLst>
                  <a:path extrusionOk="0" h="944" w="694">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1" name="Google Shape;871;p38"/>
              <p:cNvSpPr/>
              <p:nvPr/>
            </p:nvSpPr>
            <p:spPr>
              <a:xfrm>
                <a:off x="8302600" y="2966313"/>
                <a:ext cx="17350" cy="23600"/>
              </a:xfrm>
              <a:custGeom>
                <a:rect b="b" l="l" r="r" t="t"/>
                <a:pathLst>
                  <a:path extrusionOk="0" h="944" w="694">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2" name="Google Shape;872;p38"/>
              <p:cNvSpPr/>
              <p:nvPr/>
            </p:nvSpPr>
            <p:spPr>
              <a:xfrm>
                <a:off x="8302250" y="3360888"/>
                <a:ext cx="17350" cy="23600"/>
              </a:xfrm>
              <a:custGeom>
                <a:rect b="b" l="l" r="r" t="t"/>
                <a:pathLst>
                  <a:path extrusionOk="0" h="944" w="694">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3" name="Google Shape;873;p38"/>
              <p:cNvSpPr/>
              <p:nvPr/>
            </p:nvSpPr>
            <p:spPr>
              <a:xfrm>
                <a:off x="8301900" y="3755463"/>
                <a:ext cx="17350" cy="23575"/>
              </a:xfrm>
              <a:custGeom>
                <a:rect b="b" l="l" r="r" t="t"/>
                <a:pathLst>
                  <a:path extrusionOk="0" h="943" w="694">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4" name="Google Shape;874;p38"/>
              <p:cNvSpPr/>
              <p:nvPr/>
            </p:nvSpPr>
            <p:spPr>
              <a:xfrm>
                <a:off x="8302600" y="4150013"/>
                <a:ext cx="17350" cy="24275"/>
              </a:xfrm>
              <a:custGeom>
                <a:rect b="b" l="l" r="r" t="t"/>
                <a:pathLst>
                  <a:path extrusionOk="0" h="971" w="694">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5" name="Google Shape;875;p38"/>
              <p:cNvSpPr/>
              <p:nvPr/>
            </p:nvSpPr>
            <p:spPr>
              <a:xfrm>
                <a:off x="8301900" y="4545263"/>
                <a:ext cx="17350" cy="23600"/>
              </a:xfrm>
              <a:custGeom>
                <a:rect b="b" l="l" r="r" t="t"/>
                <a:pathLst>
                  <a:path extrusionOk="0" h="944" w="694">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6" name="Google Shape;876;p38"/>
              <p:cNvSpPr/>
              <p:nvPr/>
            </p:nvSpPr>
            <p:spPr>
              <a:xfrm>
                <a:off x="8325813" y="2571738"/>
                <a:ext cx="10425" cy="22900"/>
              </a:xfrm>
              <a:custGeom>
                <a:rect b="b" l="l" r="r" t="t"/>
                <a:pathLst>
                  <a:path extrusionOk="0" h="916" w="417">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7" name="Google Shape;877;p38"/>
              <p:cNvSpPr/>
              <p:nvPr/>
            </p:nvSpPr>
            <p:spPr>
              <a:xfrm>
                <a:off x="8323400" y="2966303"/>
                <a:ext cx="15950" cy="22900"/>
              </a:xfrm>
              <a:custGeom>
                <a:rect b="b" l="l" r="r" t="t"/>
                <a:pathLst>
                  <a:path extrusionOk="0" h="916" w="638">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8" name="Google Shape;878;p38"/>
              <p:cNvSpPr/>
              <p:nvPr/>
            </p:nvSpPr>
            <p:spPr>
              <a:xfrm>
                <a:off x="8323050" y="3360868"/>
                <a:ext cx="16650" cy="23600"/>
              </a:xfrm>
              <a:custGeom>
                <a:rect b="b" l="l" r="r" t="t"/>
                <a:pathLst>
                  <a:path extrusionOk="0" h="944" w="666">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9" name="Google Shape;879;p38"/>
              <p:cNvSpPr/>
              <p:nvPr/>
            </p:nvSpPr>
            <p:spPr>
              <a:xfrm>
                <a:off x="8322000" y="3756132"/>
                <a:ext cx="18050" cy="22900"/>
              </a:xfrm>
              <a:custGeom>
                <a:rect b="b" l="l" r="r" t="t"/>
                <a:pathLst>
                  <a:path extrusionOk="0" h="916" w="722">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0" name="Google Shape;880;p38"/>
              <p:cNvSpPr/>
              <p:nvPr/>
            </p:nvSpPr>
            <p:spPr>
              <a:xfrm>
                <a:off x="8323400" y="4150698"/>
                <a:ext cx="15950" cy="23600"/>
              </a:xfrm>
              <a:custGeom>
                <a:rect b="b" l="l" r="r" t="t"/>
                <a:pathLst>
                  <a:path extrusionOk="0" h="944" w="638">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1" name="Google Shape;881;p38"/>
              <p:cNvSpPr/>
              <p:nvPr/>
            </p:nvSpPr>
            <p:spPr>
              <a:xfrm>
                <a:off x="8322700" y="4545963"/>
                <a:ext cx="16650" cy="22900"/>
              </a:xfrm>
              <a:custGeom>
                <a:rect b="b" l="l" r="r" t="t"/>
                <a:pathLst>
                  <a:path extrusionOk="0" h="916" w="666">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82" name="Google Shape;882;p38"/>
            <p:cNvGrpSpPr/>
            <p:nvPr/>
          </p:nvGrpSpPr>
          <p:grpSpPr>
            <a:xfrm>
              <a:off x="5614975" y="4609225"/>
              <a:ext cx="2597125" cy="40925"/>
              <a:chOff x="5614975" y="4609225"/>
              <a:chExt cx="2597125" cy="40925"/>
            </a:xfrm>
          </p:grpSpPr>
          <p:sp>
            <p:nvSpPr>
              <p:cNvPr id="883" name="Google Shape;883;p38"/>
              <p:cNvSpPr/>
              <p:nvPr/>
            </p:nvSpPr>
            <p:spPr>
              <a:xfrm>
                <a:off x="5614975" y="4632100"/>
                <a:ext cx="24974" cy="18050"/>
              </a:xfrm>
              <a:custGeom>
                <a:rect b="b" l="l" r="r" t="t"/>
                <a:pathLst>
                  <a:path extrusionOk="0" h="722" w="1027">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4" name="Google Shape;884;p38"/>
              <p:cNvSpPr/>
              <p:nvPr/>
            </p:nvSpPr>
            <p:spPr>
              <a:xfrm>
                <a:off x="5615656" y="4617525"/>
                <a:ext cx="23612" cy="11125"/>
              </a:xfrm>
              <a:custGeom>
                <a:rect b="b" l="l" r="r" t="t"/>
                <a:pathLst>
                  <a:path extrusionOk="0" h="445" w="971">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5" name="Google Shape;885;p38"/>
              <p:cNvSpPr/>
              <p:nvPr/>
            </p:nvSpPr>
            <p:spPr>
              <a:xfrm>
                <a:off x="6128984" y="4632100"/>
                <a:ext cx="25675" cy="18050"/>
              </a:xfrm>
              <a:custGeom>
                <a:rect b="b" l="l" r="r" t="t"/>
                <a:pathLst>
                  <a:path extrusionOk="0" h="722" w="1027">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6" name="Google Shape;886;p38"/>
              <p:cNvSpPr/>
              <p:nvPr/>
            </p:nvSpPr>
            <p:spPr>
              <a:xfrm>
                <a:off x="6128575" y="4611300"/>
                <a:ext cx="25675" cy="17350"/>
              </a:xfrm>
              <a:custGeom>
                <a:rect b="b" l="l" r="r" t="t"/>
                <a:pathLst>
                  <a:path extrusionOk="0" h="694" w="1027">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7" name="Google Shape;887;p38"/>
              <p:cNvSpPr/>
              <p:nvPr/>
            </p:nvSpPr>
            <p:spPr>
              <a:xfrm>
                <a:off x="6643694" y="4632100"/>
                <a:ext cx="24975" cy="18050"/>
              </a:xfrm>
              <a:custGeom>
                <a:rect b="b" l="l" r="r" t="t"/>
                <a:pathLst>
                  <a:path extrusionOk="0" h="722" w="999">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8" name="Google Shape;888;p38"/>
              <p:cNvSpPr/>
              <p:nvPr/>
            </p:nvSpPr>
            <p:spPr>
              <a:xfrm>
                <a:off x="6643556" y="4611300"/>
                <a:ext cx="24975" cy="17350"/>
              </a:xfrm>
              <a:custGeom>
                <a:rect b="b" l="l" r="r" t="t"/>
                <a:pathLst>
                  <a:path extrusionOk="0" h="694" w="999">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9" name="Google Shape;889;p38"/>
              <p:cNvSpPr/>
              <p:nvPr/>
            </p:nvSpPr>
            <p:spPr>
              <a:xfrm>
                <a:off x="7157705" y="4632100"/>
                <a:ext cx="24975" cy="18050"/>
              </a:xfrm>
              <a:custGeom>
                <a:rect b="b" l="l" r="r" t="t"/>
                <a:pathLst>
                  <a:path extrusionOk="0" h="722" w="999">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0" name="Google Shape;890;p38"/>
              <p:cNvSpPr/>
              <p:nvPr/>
            </p:nvSpPr>
            <p:spPr>
              <a:xfrm>
                <a:off x="7157837" y="4609225"/>
                <a:ext cx="24975" cy="19425"/>
              </a:xfrm>
              <a:custGeom>
                <a:rect b="b" l="l" r="r" t="t"/>
                <a:pathLst>
                  <a:path extrusionOk="0" h="777" w="999">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1" name="Google Shape;891;p38"/>
              <p:cNvSpPr/>
              <p:nvPr/>
            </p:nvSpPr>
            <p:spPr>
              <a:xfrm>
                <a:off x="7671715" y="4632100"/>
                <a:ext cx="25675" cy="18050"/>
              </a:xfrm>
              <a:custGeom>
                <a:rect b="b" l="l" r="r" t="t"/>
                <a:pathLst>
                  <a:path extrusionOk="0" h="722" w="1027">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2" name="Google Shape;892;p38"/>
              <p:cNvSpPr/>
              <p:nvPr/>
            </p:nvSpPr>
            <p:spPr>
              <a:xfrm>
                <a:off x="7672119" y="4611300"/>
                <a:ext cx="25675" cy="17350"/>
              </a:xfrm>
              <a:custGeom>
                <a:rect b="b" l="l" r="r" t="t"/>
                <a:pathLst>
                  <a:path extrusionOk="0" h="694" w="1027">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3" name="Google Shape;893;p38"/>
              <p:cNvSpPr/>
              <p:nvPr/>
            </p:nvSpPr>
            <p:spPr>
              <a:xfrm>
                <a:off x="8186425" y="4632100"/>
                <a:ext cx="25675" cy="18050"/>
              </a:xfrm>
              <a:custGeom>
                <a:rect b="b" l="l" r="r" t="t"/>
                <a:pathLst>
                  <a:path extrusionOk="0" h="722" w="1027">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4" name="Google Shape;894;p38"/>
              <p:cNvSpPr/>
              <p:nvPr/>
            </p:nvSpPr>
            <p:spPr>
              <a:xfrm>
                <a:off x="8187100" y="4610600"/>
                <a:ext cx="25000" cy="18050"/>
              </a:xfrm>
              <a:custGeom>
                <a:rect b="b" l="l" r="r" t="t"/>
                <a:pathLst>
                  <a:path extrusionOk="0" h="722" w="100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895" name="Google Shape;895;p38"/>
          <p:cNvGrpSpPr/>
          <p:nvPr/>
        </p:nvGrpSpPr>
        <p:grpSpPr>
          <a:xfrm>
            <a:off x="8669664" y="245588"/>
            <a:ext cx="228825" cy="228825"/>
            <a:chOff x="3023950" y="3689950"/>
            <a:chExt cx="316100" cy="316100"/>
          </a:xfrm>
        </p:grpSpPr>
        <p:sp>
          <p:nvSpPr>
            <p:cNvPr id="896" name="Google Shape;896;p38"/>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7" name="Google Shape;897;p38"/>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8" name="Google Shape;898;p38"/>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9" name="Google Shape;899;p38"/>
          <p:cNvGrpSpPr/>
          <p:nvPr/>
        </p:nvGrpSpPr>
        <p:grpSpPr>
          <a:xfrm>
            <a:off x="245739" y="245588"/>
            <a:ext cx="228825" cy="228825"/>
            <a:chOff x="3023950" y="3689950"/>
            <a:chExt cx="316100" cy="316100"/>
          </a:xfrm>
        </p:grpSpPr>
        <p:sp>
          <p:nvSpPr>
            <p:cNvPr id="900" name="Google Shape;900;p38"/>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1" name="Google Shape;901;p38"/>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2" name="Google Shape;902;p38"/>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03" name="Google Shape;903;p38"/>
          <p:cNvGrpSpPr/>
          <p:nvPr/>
        </p:nvGrpSpPr>
        <p:grpSpPr>
          <a:xfrm>
            <a:off x="245752" y="4669065"/>
            <a:ext cx="228825" cy="228856"/>
            <a:chOff x="3023950" y="3689950"/>
            <a:chExt cx="316100" cy="316100"/>
          </a:xfrm>
        </p:grpSpPr>
        <p:sp>
          <p:nvSpPr>
            <p:cNvPr id="904" name="Google Shape;904;p38"/>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5" name="Google Shape;905;p38"/>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6" name="Google Shape;906;p38"/>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07" name="Google Shape;907;p38"/>
          <p:cNvSpPr txBox="1"/>
          <p:nvPr>
            <p:ph idx="2" type="title"/>
          </p:nvPr>
        </p:nvSpPr>
        <p:spPr>
          <a:xfrm>
            <a:off x="1283324" y="3109113"/>
            <a:ext cx="23364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500"/>
              <a:buNone/>
              <a:defRPr sz="2500"/>
            </a:lvl1pPr>
            <a:lvl2pPr lvl="1" rtl="0" algn="ctr">
              <a:spcBef>
                <a:spcPts val="0"/>
              </a:spcBef>
              <a:spcAft>
                <a:spcPts val="0"/>
              </a:spcAft>
              <a:buSzPts val="2500"/>
              <a:buNone/>
              <a:defRPr sz="2500"/>
            </a:lvl2pPr>
            <a:lvl3pPr lvl="2" rtl="0" algn="ctr">
              <a:spcBef>
                <a:spcPts val="0"/>
              </a:spcBef>
              <a:spcAft>
                <a:spcPts val="0"/>
              </a:spcAft>
              <a:buSzPts val="2500"/>
              <a:buNone/>
              <a:defRPr sz="2500"/>
            </a:lvl3pPr>
            <a:lvl4pPr lvl="3" rtl="0" algn="ctr">
              <a:spcBef>
                <a:spcPts val="0"/>
              </a:spcBef>
              <a:spcAft>
                <a:spcPts val="0"/>
              </a:spcAft>
              <a:buSzPts val="2500"/>
              <a:buNone/>
              <a:defRPr sz="2500"/>
            </a:lvl4pPr>
            <a:lvl5pPr lvl="4" rtl="0" algn="ctr">
              <a:spcBef>
                <a:spcPts val="0"/>
              </a:spcBef>
              <a:spcAft>
                <a:spcPts val="0"/>
              </a:spcAft>
              <a:buSzPts val="2500"/>
              <a:buNone/>
              <a:defRPr sz="2500"/>
            </a:lvl5pPr>
            <a:lvl6pPr lvl="5" rtl="0" algn="ctr">
              <a:spcBef>
                <a:spcPts val="0"/>
              </a:spcBef>
              <a:spcAft>
                <a:spcPts val="0"/>
              </a:spcAft>
              <a:buSzPts val="2500"/>
              <a:buNone/>
              <a:defRPr sz="2500"/>
            </a:lvl6pPr>
            <a:lvl7pPr lvl="6" rtl="0" algn="ctr">
              <a:spcBef>
                <a:spcPts val="0"/>
              </a:spcBef>
              <a:spcAft>
                <a:spcPts val="0"/>
              </a:spcAft>
              <a:buSzPts val="2500"/>
              <a:buNone/>
              <a:defRPr sz="2500"/>
            </a:lvl7pPr>
            <a:lvl8pPr lvl="7" rtl="0" algn="ctr">
              <a:spcBef>
                <a:spcPts val="0"/>
              </a:spcBef>
              <a:spcAft>
                <a:spcPts val="0"/>
              </a:spcAft>
              <a:buSzPts val="2500"/>
              <a:buNone/>
              <a:defRPr sz="2500"/>
            </a:lvl8pPr>
            <a:lvl9pPr lvl="8" rtl="0" algn="ctr">
              <a:spcBef>
                <a:spcPts val="0"/>
              </a:spcBef>
              <a:spcAft>
                <a:spcPts val="0"/>
              </a:spcAft>
              <a:buSzPts val="2500"/>
              <a:buNone/>
              <a:defRPr sz="2500"/>
            </a:lvl9pPr>
          </a:lstStyle>
          <a:p/>
        </p:txBody>
      </p:sp>
      <p:sp>
        <p:nvSpPr>
          <p:cNvPr id="908" name="Google Shape;908;p38"/>
          <p:cNvSpPr txBox="1"/>
          <p:nvPr>
            <p:ph idx="1" type="subTitle"/>
          </p:nvPr>
        </p:nvSpPr>
        <p:spPr>
          <a:xfrm>
            <a:off x="1055024" y="3695650"/>
            <a:ext cx="2793000" cy="6141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09" name="Google Shape;909;p38"/>
          <p:cNvSpPr txBox="1"/>
          <p:nvPr>
            <p:ph idx="3" type="title"/>
          </p:nvPr>
        </p:nvSpPr>
        <p:spPr>
          <a:xfrm>
            <a:off x="5518822" y="3109113"/>
            <a:ext cx="2336400" cy="52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500"/>
              <a:buNone/>
              <a:defRPr sz="2500"/>
            </a:lvl1pPr>
            <a:lvl2pPr lvl="1" rtl="0" algn="ctr">
              <a:spcBef>
                <a:spcPts val="0"/>
              </a:spcBef>
              <a:spcAft>
                <a:spcPts val="0"/>
              </a:spcAft>
              <a:buSzPts val="2500"/>
              <a:buNone/>
              <a:defRPr sz="2500"/>
            </a:lvl2pPr>
            <a:lvl3pPr lvl="2" rtl="0" algn="ctr">
              <a:spcBef>
                <a:spcPts val="0"/>
              </a:spcBef>
              <a:spcAft>
                <a:spcPts val="0"/>
              </a:spcAft>
              <a:buSzPts val="2500"/>
              <a:buNone/>
              <a:defRPr sz="2500"/>
            </a:lvl3pPr>
            <a:lvl4pPr lvl="3" rtl="0" algn="ctr">
              <a:spcBef>
                <a:spcPts val="0"/>
              </a:spcBef>
              <a:spcAft>
                <a:spcPts val="0"/>
              </a:spcAft>
              <a:buSzPts val="2500"/>
              <a:buNone/>
              <a:defRPr sz="2500"/>
            </a:lvl4pPr>
            <a:lvl5pPr lvl="4" rtl="0" algn="ctr">
              <a:spcBef>
                <a:spcPts val="0"/>
              </a:spcBef>
              <a:spcAft>
                <a:spcPts val="0"/>
              </a:spcAft>
              <a:buSzPts val="2500"/>
              <a:buNone/>
              <a:defRPr sz="2500"/>
            </a:lvl5pPr>
            <a:lvl6pPr lvl="5" rtl="0" algn="ctr">
              <a:spcBef>
                <a:spcPts val="0"/>
              </a:spcBef>
              <a:spcAft>
                <a:spcPts val="0"/>
              </a:spcAft>
              <a:buSzPts val="2500"/>
              <a:buNone/>
              <a:defRPr sz="2500"/>
            </a:lvl6pPr>
            <a:lvl7pPr lvl="6" rtl="0" algn="ctr">
              <a:spcBef>
                <a:spcPts val="0"/>
              </a:spcBef>
              <a:spcAft>
                <a:spcPts val="0"/>
              </a:spcAft>
              <a:buSzPts val="2500"/>
              <a:buNone/>
              <a:defRPr sz="2500"/>
            </a:lvl7pPr>
            <a:lvl8pPr lvl="7" rtl="0" algn="ctr">
              <a:spcBef>
                <a:spcPts val="0"/>
              </a:spcBef>
              <a:spcAft>
                <a:spcPts val="0"/>
              </a:spcAft>
              <a:buSzPts val="2500"/>
              <a:buNone/>
              <a:defRPr sz="2500"/>
            </a:lvl8pPr>
            <a:lvl9pPr lvl="8" rtl="0" algn="ctr">
              <a:spcBef>
                <a:spcPts val="0"/>
              </a:spcBef>
              <a:spcAft>
                <a:spcPts val="0"/>
              </a:spcAft>
              <a:buSzPts val="2500"/>
              <a:buNone/>
              <a:defRPr sz="2500"/>
            </a:lvl9pPr>
          </a:lstStyle>
          <a:p/>
        </p:txBody>
      </p:sp>
      <p:sp>
        <p:nvSpPr>
          <p:cNvPr id="910" name="Google Shape;910;p38"/>
          <p:cNvSpPr txBox="1"/>
          <p:nvPr>
            <p:ph idx="4" type="subTitle"/>
          </p:nvPr>
        </p:nvSpPr>
        <p:spPr>
          <a:xfrm>
            <a:off x="5290525" y="3695650"/>
            <a:ext cx="2793000" cy="6141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11" name="Google Shape;911;p38"/>
          <p:cNvSpPr txBox="1"/>
          <p:nvPr>
            <p:ph hasCustomPrompt="1" idx="5" type="title"/>
          </p:nvPr>
        </p:nvSpPr>
        <p:spPr>
          <a:xfrm>
            <a:off x="1568024" y="1487672"/>
            <a:ext cx="1767000" cy="6141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4800"/>
              <a:buNone/>
              <a:defRPr sz="5000"/>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a:r>
              <a:t>xx%</a:t>
            </a:r>
          </a:p>
        </p:txBody>
      </p:sp>
      <p:sp>
        <p:nvSpPr>
          <p:cNvPr id="912" name="Google Shape;912;p38"/>
          <p:cNvSpPr txBox="1"/>
          <p:nvPr>
            <p:ph hasCustomPrompt="1" idx="6" type="title"/>
          </p:nvPr>
        </p:nvSpPr>
        <p:spPr>
          <a:xfrm>
            <a:off x="5803522" y="1487672"/>
            <a:ext cx="1767000" cy="6141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4800"/>
              <a:buNone/>
              <a:defRPr sz="5000"/>
            </a:lvl1pPr>
            <a:lvl2pPr lvl="1" rtl="0" algn="ctr">
              <a:spcBef>
                <a:spcPts val="0"/>
              </a:spcBef>
              <a:spcAft>
                <a:spcPts val="0"/>
              </a:spcAft>
              <a:buClr>
                <a:schemeClr val="accent2"/>
              </a:buClr>
              <a:buSzPts val="4800"/>
              <a:buNone/>
              <a:defRPr sz="4800">
                <a:solidFill>
                  <a:schemeClr val="accent2"/>
                </a:solidFill>
              </a:defRPr>
            </a:lvl2pPr>
            <a:lvl3pPr lvl="2" rtl="0" algn="ctr">
              <a:spcBef>
                <a:spcPts val="0"/>
              </a:spcBef>
              <a:spcAft>
                <a:spcPts val="0"/>
              </a:spcAft>
              <a:buClr>
                <a:schemeClr val="accent2"/>
              </a:buClr>
              <a:buSzPts val="4800"/>
              <a:buNone/>
              <a:defRPr sz="4800">
                <a:solidFill>
                  <a:schemeClr val="accent2"/>
                </a:solidFill>
              </a:defRPr>
            </a:lvl3pPr>
            <a:lvl4pPr lvl="3" rtl="0" algn="ctr">
              <a:spcBef>
                <a:spcPts val="0"/>
              </a:spcBef>
              <a:spcAft>
                <a:spcPts val="0"/>
              </a:spcAft>
              <a:buClr>
                <a:schemeClr val="accent2"/>
              </a:buClr>
              <a:buSzPts val="4800"/>
              <a:buNone/>
              <a:defRPr sz="4800">
                <a:solidFill>
                  <a:schemeClr val="accent2"/>
                </a:solidFill>
              </a:defRPr>
            </a:lvl4pPr>
            <a:lvl5pPr lvl="4" rtl="0" algn="ctr">
              <a:spcBef>
                <a:spcPts val="0"/>
              </a:spcBef>
              <a:spcAft>
                <a:spcPts val="0"/>
              </a:spcAft>
              <a:buClr>
                <a:schemeClr val="accent2"/>
              </a:buClr>
              <a:buSzPts val="4800"/>
              <a:buNone/>
              <a:defRPr sz="4800">
                <a:solidFill>
                  <a:schemeClr val="accent2"/>
                </a:solidFill>
              </a:defRPr>
            </a:lvl5pPr>
            <a:lvl6pPr lvl="5" rtl="0" algn="ctr">
              <a:spcBef>
                <a:spcPts val="0"/>
              </a:spcBef>
              <a:spcAft>
                <a:spcPts val="0"/>
              </a:spcAft>
              <a:buClr>
                <a:schemeClr val="accent2"/>
              </a:buClr>
              <a:buSzPts val="4800"/>
              <a:buNone/>
              <a:defRPr sz="4800">
                <a:solidFill>
                  <a:schemeClr val="accent2"/>
                </a:solidFill>
              </a:defRPr>
            </a:lvl6pPr>
            <a:lvl7pPr lvl="6" rtl="0" algn="ctr">
              <a:spcBef>
                <a:spcPts val="0"/>
              </a:spcBef>
              <a:spcAft>
                <a:spcPts val="0"/>
              </a:spcAft>
              <a:buClr>
                <a:schemeClr val="accent2"/>
              </a:buClr>
              <a:buSzPts val="4800"/>
              <a:buNone/>
              <a:defRPr sz="4800">
                <a:solidFill>
                  <a:schemeClr val="accent2"/>
                </a:solidFill>
              </a:defRPr>
            </a:lvl7pPr>
            <a:lvl8pPr lvl="7" rtl="0" algn="ctr">
              <a:spcBef>
                <a:spcPts val="0"/>
              </a:spcBef>
              <a:spcAft>
                <a:spcPts val="0"/>
              </a:spcAft>
              <a:buClr>
                <a:schemeClr val="accent2"/>
              </a:buClr>
              <a:buSzPts val="4800"/>
              <a:buNone/>
              <a:defRPr sz="4800">
                <a:solidFill>
                  <a:schemeClr val="accent2"/>
                </a:solidFill>
              </a:defRPr>
            </a:lvl8pPr>
            <a:lvl9pPr lvl="8" rtl="0" algn="ctr">
              <a:spcBef>
                <a:spcPts val="0"/>
              </a:spcBef>
              <a:spcAft>
                <a:spcPts val="0"/>
              </a:spcAft>
              <a:buClr>
                <a:schemeClr val="accent2"/>
              </a:buClr>
              <a:buSzPts val="4800"/>
              <a:buNone/>
              <a:defRPr sz="4800">
                <a:solidFill>
                  <a:schemeClr val="accent2"/>
                </a:solidFill>
              </a:defRPr>
            </a:lvl9pPr>
          </a:lstStyle>
          <a:p>
            <a:r>
              <a:t>xx%</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2">
  <p:cSld name="CUSTOM_19">
    <p:spTree>
      <p:nvGrpSpPr>
        <p:cNvPr id="913" name="Shape 913"/>
        <p:cNvGrpSpPr/>
        <p:nvPr/>
      </p:nvGrpSpPr>
      <p:grpSpPr>
        <a:xfrm>
          <a:off x="0" y="0"/>
          <a:ext cx="0" cy="0"/>
          <a:chOff x="0" y="0"/>
          <a:chExt cx="0" cy="0"/>
        </a:xfrm>
      </p:grpSpPr>
      <p:sp>
        <p:nvSpPr>
          <p:cNvPr id="914" name="Google Shape;914;p39"/>
          <p:cNvSpPr txBox="1"/>
          <p:nvPr>
            <p:ph idx="1" type="subTitle"/>
          </p:nvPr>
        </p:nvSpPr>
        <p:spPr>
          <a:xfrm>
            <a:off x="965321" y="1905300"/>
            <a:ext cx="2359500" cy="599400"/>
          </a:xfrm>
          <a:prstGeom prst="rect">
            <a:avLst/>
          </a:prstGeom>
        </p:spPr>
        <p:txBody>
          <a:bodyPr anchorCtr="0" anchor="ctr" bIns="91425" lIns="91425" spcFirstLastPara="1" rIns="91425" wrap="square" tIns="91425">
            <a:noAutofit/>
          </a:bodyPr>
          <a:lstStyle>
            <a:lvl1pPr lvl="0" rtl="0" algn="ctr">
              <a:lnSpc>
                <a:spcPct val="115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915" name="Google Shape;915;p39"/>
          <p:cNvSpPr txBox="1"/>
          <p:nvPr>
            <p:ph hasCustomPrompt="1" type="title"/>
          </p:nvPr>
        </p:nvSpPr>
        <p:spPr>
          <a:xfrm>
            <a:off x="965321" y="1062350"/>
            <a:ext cx="2359500" cy="768300"/>
          </a:xfrm>
          <a:prstGeom prst="rect">
            <a:avLst/>
          </a:prstGeom>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lvl1pPr lvl="0" rtl="0" algn="ctr">
              <a:spcBef>
                <a:spcPts val="0"/>
              </a:spcBef>
              <a:spcAft>
                <a:spcPts val="0"/>
              </a:spcAft>
              <a:buSzPts val="6000"/>
              <a:buNone/>
              <a:defRPr sz="6000"/>
            </a:lvl1pPr>
            <a:lvl2pPr lvl="1" rtl="0">
              <a:spcBef>
                <a:spcPts val="0"/>
              </a:spcBef>
              <a:spcAft>
                <a:spcPts val="0"/>
              </a:spcAft>
              <a:buClr>
                <a:schemeClr val="dk1"/>
              </a:buClr>
              <a:buSzPts val="6000"/>
              <a:buNone/>
              <a:defRPr sz="6000">
                <a:solidFill>
                  <a:schemeClr val="dk1"/>
                </a:solidFill>
              </a:defRPr>
            </a:lvl2pPr>
            <a:lvl3pPr lvl="2" rtl="0">
              <a:spcBef>
                <a:spcPts val="0"/>
              </a:spcBef>
              <a:spcAft>
                <a:spcPts val="0"/>
              </a:spcAft>
              <a:buClr>
                <a:schemeClr val="dk1"/>
              </a:buClr>
              <a:buSzPts val="6000"/>
              <a:buNone/>
              <a:defRPr sz="6000">
                <a:solidFill>
                  <a:schemeClr val="dk1"/>
                </a:solidFill>
              </a:defRPr>
            </a:lvl3pPr>
            <a:lvl4pPr lvl="3" rtl="0">
              <a:spcBef>
                <a:spcPts val="0"/>
              </a:spcBef>
              <a:spcAft>
                <a:spcPts val="0"/>
              </a:spcAft>
              <a:buClr>
                <a:schemeClr val="dk1"/>
              </a:buClr>
              <a:buSzPts val="6000"/>
              <a:buNone/>
              <a:defRPr sz="6000">
                <a:solidFill>
                  <a:schemeClr val="dk1"/>
                </a:solidFill>
              </a:defRPr>
            </a:lvl4pPr>
            <a:lvl5pPr lvl="4" rtl="0">
              <a:spcBef>
                <a:spcPts val="0"/>
              </a:spcBef>
              <a:spcAft>
                <a:spcPts val="0"/>
              </a:spcAft>
              <a:buClr>
                <a:schemeClr val="dk1"/>
              </a:buClr>
              <a:buSzPts val="6000"/>
              <a:buNone/>
              <a:defRPr sz="6000">
                <a:solidFill>
                  <a:schemeClr val="dk1"/>
                </a:solidFill>
              </a:defRPr>
            </a:lvl5pPr>
            <a:lvl6pPr lvl="5" rtl="0">
              <a:spcBef>
                <a:spcPts val="0"/>
              </a:spcBef>
              <a:spcAft>
                <a:spcPts val="0"/>
              </a:spcAft>
              <a:buClr>
                <a:schemeClr val="dk1"/>
              </a:buClr>
              <a:buSzPts val="6000"/>
              <a:buNone/>
              <a:defRPr sz="6000">
                <a:solidFill>
                  <a:schemeClr val="dk1"/>
                </a:solidFill>
              </a:defRPr>
            </a:lvl6pPr>
            <a:lvl7pPr lvl="6" rtl="0">
              <a:spcBef>
                <a:spcPts val="0"/>
              </a:spcBef>
              <a:spcAft>
                <a:spcPts val="0"/>
              </a:spcAft>
              <a:buClr>
                <a:schemeClr val="dk1"/>
              </a:buClr>
              <a:buSzPts val="6000"/>
              <a:buNone/>
              <a:defRPr sz="6000">
                <a:solidFill>
                  <a:schemeClr val="dk1"/>
                </a:solidFill>
              </a:defRPr>
            </a:lvl7pPr>
            <a:lvl8pPr lvl="7" rtl="0">
              <a:spcBef>
                <a:spcPts val="0"/>
              </a:spcBef>
              <a:spcAft>
                <a:spcPts val="0"/>
              </a:spcAft>
              <a:buClr>
                <a:schemeClr val="dk1"/>
              </a:buClr>
              <a:buSzPts val="6000"/>
              <a:buNone/>
              <a:defRPr sz="6000">
                <a:solidFill>
                  <a:schemeClr val="dk1"/>
                </a:solidFill>
              </a:defRPr>
            </a:lvl8pPr>
            <a:lvl9pPr lvl="8" rtl="0">
              <a:spcBef>
                <a:spcPts val="0"/>
              </a:spcBef>
              <a:spcAft>
                <a:spcPts val="0"/>
              </a:spcAft>
              <a:buClr>
                <a:schemeClr val="dk1"/>
              </a:buClr>
              <a:buSzPts val="6000"/>
              <a:buNone/>
              <a:defRPr sz="6000">
                <a:solidFill>
                  <a:schemeClr val="dk1"/>
                </a:solidFill>
              </a:defRPr>
            </a:lvl9pPr>
          </a:lstStyle>
          <a:p>
            <a:r>
              <a:t>xx%</a:t>
            </a:r>
          </a:p>
        </p:txBody>
      </p:sp>
      <p:sp>
        <p:nvSpPr>
          <p:cNvPr id="916" name="Google Shape;916;p39"/>
          <p:cNvSpPr txBox="1"/>
          <p:nvPr>
            <p:ph idx="2" type="subTitle"/>
          </p:nvPr>
        </p:nvSpPr>
        <p:spPr>
          <a:xfrm>
            <a:off x="948600" y="3636300"/>
            <a:ext cx="2359500" cy="5994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917" name="Google Shape;917;p39"/>
          <p:cNvSpPr txBox="1"/>
          <p:nvPr>
            <p:ph hasCustomPrompt="1" idx="3" type="title"/>
          </p:nvPr>
        </p:nvSpPr>
        <p:spPr>
          <a:xfrm>
            <a:off x="948600" y="2793275"/>
            <a:ext cx="2359500" cy="768300"/>
          </a:xfrm>
          <a:prstGeom prst="rect">
            <a:avLst/>
          </a:prstGeom>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lvl1pPr lvl="0" rtl="0" algn="ctr">
              <a:spcBef>
                <a:spcPts val="0"/>
              </a:spcBef>
              <a:spcAft>
                <a:spcPts val="0"/>
              </a:spcAft>
              <a:buSzPts val="6000"/>
              <a:buNone/>
              <a:defRPr sz="6000"/>
            </a:lvl1pPr>
            <a:lvl2pPr lvl="1" rtl="0">
              <a:spcBef>
                <a:spcPts val="0"/>
              </a:spcBef>
              <a:spcAft>
                <a:spcPts val="0"/>
              </a:spcAft>
              <a:buClr>
                <a:schemeClr val="dk1"/>
              </a:buClr>
              <a:buSzPts val="6000"/>
              <a:buNone/>
              <a:defRPr sz="6000">
                <a:solidFill>
                  <a:schemeClr val="dk1"/>
                </a:solidFill>
              </a:defRPr>
            </a:lvl2pPr>
            <a:lvl3pPr lvl="2" rtl="0">
              <a:spcBef>
                <a:spcPts val="0"/>
              </a:spcBef>
              <a:spcAft>
                <a:spcPts val="0"/>
              </a:spcAft>
              <a:buClr>
                <a:schemeClr val="dk1"/>
              </a:buClr>
              <a:buSzPts val="6000"/>
              <a:buNone/>
              <a:defRPr sz="6000">
                <a:solidFill>
                  <a:schemeClr val="dk1"/>
                </a:solidFill>
              </a:defRPr>
            </a:lvl3pPr>
            <a:lvl4pPr lvl="3" rtl="0">
              <a:spcBef>
                <a:spcPts val="0"/>
              </a:spcBef>
              <a:spcAft>
                <a:spcPts val="0"/>
              </a:spcAft>
              <a:buClr>
                <a:schemeClr val="dk1"/>
              </a:buClr>
              <a:buSzPts val="6000"/>
              <a:buNone/>
              <a:defRPr sz="6000">
                <a:solidFill>
                  <a:schemeClr val="dk1"/>
                </a:solidFill>
              </a:defRPr>
            </a:lvl4pPr>
            <a:lvl5pPr lvl="4" rtl="0">
              <a:spcBef>
                <a:spcPts val="0"/>
              </a:spcBef>
              <a:spcAft>
                <a:spcPts val="0"/>
              </a:spcAft>
              <a:buClr>
                <a:schemeClr val="dk1"/>
              </a:buClr>
              <a:buSzPts val="6000"/>
              <a:buNone/>
              <a:defRPr sz="6000">
                <a:solidFill>
                  <a:schemeClr val="dk1"/>
                </a:solidFill>
              </a:defRPr>
            </a:lvl5pPr>
            <a:lvl6pPr lvl="5" rtl="0">
              <a:spcBef>
                <a:spcPts val="0"/>
              </a:spcBef>
              <a:spcAft>
                <a:spcPts val="0"/>
              </a:spcAft>
              <a:buClr>
                <a:schemeClr val="dk1"/>
              </a:buClr>
              <a:buSzPts val="6000"/>
              <a:buNone/>
              <a:defRPr sz="6000">
                <a:solidFill>
                  <a:schemeClr val="dk1"/>
                </a:solidFill>
              </a:defRPr>
            </a:lvl6pPr>
            <a:lvl7pPr lvl="6" rtl="0">
              <a:spcBef>
                <a:spcPts val="0"/>
              </a:spcBef>
              <a:spcAft>
                <a:spcPts val="0"/>
              </a:spcAft>
              <a:buClr>
                <a:schemeClr val="dk1"/>
              </a:buClr>
              <a:buSzPts val="6000"/>
              <a:buNone/>
              <a:defRPr sz="6000">
                <a:solidFill>
                  <a:schemeClr val="dk1"/>
                </a:solidFill>
              </a:defRPr>
            </a:lvl7pPr>
            <a:lvl8pPr lvl="7" rtl="0">
              <a:spcBef>
                <a:spcPts val="0"/>
              </a:spcBef>
              <a:spcAft>
                <a:spcPts val="0"/>
              </a:spcAft>
              <a:buClr>
                <a:schemeClr val="dk1"/>
              </a:buClr>
              <a:buSzPts val="6000"/>
              <a:buNone/>
              <a:defRPr sz="6000">
                <a:solidFill>
                  <a:schemeClr val="dk1"/>
                </a:solidFill>
              </a:defRPr>
            </a:lvl8pPr>
            <a:lvl9pPr lvl="8" rtl="0">
              <a:spcBef>
                <a:spcPts val="0"/>
              </a:spcBef>
              <a:spcAft>
                <a:spcPts val="0"/>
              </a:spcAft>
              <a:buClr>
                <a:schemeClr val="dk1"/>
              </a:buClr>
              <a:buSzPts val="6000"/>
              <a:buNone/>
              <a:defRPr sz="6000">
                <a:solidFill>
                  <a:schemeClr val="dk1"/>
                </a:solidFill>
              </a:defRPr>
            </a:lvl9pPr>
          </a:lstStyle>
          <a:p>
            <a:r>
              <a:t>xx%</a:t>
            </a:r>
          </a:p>
        </p:txBody>
      </p:sp>
      <p:sp>
        <p:nvSpPr>
          <p:cNvPr id="918" name="Google Shape;918;p39"/>
          <p:cNvSpPr txBox="1"/>
          <p:nvPr>
            <p:ph idx="4" type="subTitle"/>
          </p:nvPr>
        </p:nvSpPr>
        <p:spPr>
          <a:xfrm>
            <a:off x="5835900" y="3636300"/>
            <a:ext cx="2359500" cy="5994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919" name="Google Shape;919;p39"/>
          <p:cNvSpPr txBox="1"/>
          <p:nvPr>
            <p:ph hasCustomPrompt="1" idx="5" type="title"/>
          </p:nvPr>
        </p:nvSpPr>
        <p:spPr>
          <a:xfrm>
            <a:off x="5835900" y="2793350"/>
            <a:ext cx="2359500" cy="768300"/>
          </a:xfrm>
          <a:prstGeom prst="rect">
            <a:avLst/>
          </a:prstGeom>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lvl1pPr lvl="0" rtl="0" algn="ctr">
              <a:spcBef>
                <a:spcPts val="0"/>
              </a:spcBef>
              <a:spcAft>
                <a:spcPts val="0"/>
              </a:spcAft>
              <a:buSzPts val="6000"/>
              <a:buNone/>
              <a:defRPr sz="6000"/>
            </a:lvl1pPr>
            <a:lvl2pPr lvl="1" rtl="0">
              <a:spcBef>
                <a:spcPts val="0"/>
              </a:spcBef>
              <a:spcAft>
                <a:spcPts val="0"/>
              </a:spcAft>
              <a:buClr>
                <a:schemeClr val="dk1"/>
              </a:buClr>
              <a:buSzPts val="6000"/>
              <a:buNone/>
              <a:defRPr sz="6000">
                <a:solidFill>
                  <a:schemeClr val="dk1"/>
                </a:solidFill>
              </a:defRPr>
            </a:lvl2pPr>
            <a:lvl3pPr lvl="2" rtl="0">
              <a:spcBef>
                <a:spcPts val="0"/>
              </a:spcBef>
              <a:spcAft>
                <a:spcPts val="0"/>
              </a:spcAft>
              <a:buClr>
                <a:schemeClr val="dk1"/>
              </a:buClr>
              <a:buSzPts val="6000"/>
              <a:buNone/>
              <a:defRPr sz="6000">
                <a:solidFill>
                  <a:schemeClr val="dk1"/>
                </a:solidFill>
              </a:defRPr>
            </a:lvl3pPr>
            <a:lvl4pPr lvl="3" rtl="0">
              <a:spcBef>
                <a:spcPts val="0"/>
              </a:spcBef>
              <a:spcAft>
                <a:spcPts val="0"/>
              </a:spcAft>
              <a:buClr>
                <a:schemeClr val="dk1"/>
              </a:buClr>
              <a:buSzPts val="6000"/>
              <a:buNone/>
              <a:defRPr sz="6000">
                <a:solidFill>
                  <a:schemeClr val="dk1"/>
                </a:solidFill>
              </a:defRPr>
            </a:lvl4pPr>
            <a:lvl5pPr lvl="4" rtl="0">
              <a:spcBef>
                <a:spcPts val="0"/>
              </a:spcBef>
              <a:spcAft>
                <a:spcPts val="0"/>
              </a:spcAft>
              <a:buClr>
                <a:schemeClr val="dk1"/>
              </a:buClr>
              <a:buSzPts val="6000"/>
              <a:buNone/>
              <a:defRPr sz="6000">
                <a:solidFill>
                  <a:schemeClr val="dk1"/>
                </a:solidFill>
              </a:defRPr>
            </a:lvl5pPr>
            <a:lvl6pPr lvl="5" rtl="0">
              <a:spcBef>
                <a:spcPts val="0"/>
              </a:spcBef>
              <a:spcAft>
                <a:spcPts val="0"/>
              </a:spcAft>
              <a:buClr>
                <a:schemeClr val="dk1"/>
              </a:buClr>
              <a:buSzPts val="6000"/>
              <a:buNone/>
              <a:defRPr sz="6000">
                <a:solidFill>
                  <a:schemeClr val="dk1"/>
                </a:solidFill>
              </a:defRPr>
            </a:lvl6pPr>
            <a:lvl7pPr lvl="6" rtl="0">
              <a:spcBef>
                <a:spcPts val="0"/>
              </a:spcBef>
              <a:spcAft>
                <a:spcPts val="0"/>
              </a:spcAft>
              <a:buClr>
                <a:schemeClr val="dk1"/>
              </a:buClr>
              <a:buSzPts val="6000"/>
              <a:buNone/>
              <a:defRPr sz="6000">
                <a:solidFill>
                  <a:schemeClr val="dk1"/>
                </a:solidFill>
              </a:defRPr>
            </a:lvl7pPr>
            <a:lvl8pPr lvl="7" rtl="0">
              <a:spcBef>
                <a:spcPts val="0"/>
              </a:spcBef>
              <a:spcAft>
                <a:spcPts val="0"/>
              </a:spcAft>
              <a:buClr>
                <a:schemeClr val="dk1"/>
              </a:buClr>
              <a:buSzPts val="6000"/>
              <a:buNone/>
              <a:defRPr sz="6000">
                <a:solidFill>
                  <a:schemeClr val="dk1"/>
                </a:solidFill>
              </a:defRPr>
            </a:lvl8pPr>
            <a:lvl9pPr lvl="8" rtl="0">
              <a:spcBef>
                <a:spcPts val="0"/>
              </a:spcBef>
              <a:spcAft>
                <a:spcPts val="0"/>
              </a:spcAft>
              <a:buClr>
                <a:schemeClr val="dk1"/>
              </a:buClr>
              <a:buSzPts val="6000"/>
              <a:buNone/>
              <a:defRPr sz="6000">
                <a:solidFill>
                  <a:schemeClr val="dk1"/>
                </a:solidFill>
              </a:defRPr>
            </a:lvl9pPr>
          </a:lstStyle>
          <a:p>
            <a:r>
              <a:t>xx%</a:t>
            </a:r>
          </a:p>
        </p:txBody>
      </p:sp>
      <p:grpSp>
        <p:nvGrpSpPr>
          <p:cNvPr id="920" name="Google Shape;920;p39"/>
          <p:cNvGrpSpPr/>
          <p:nvPr/>
        </p:nvGrpSpPr>
        <p:grpSpPr>
          <a:xfrm>
            <a:off x="8669664" y="245588"/>
            <a:ext cx="228825" cy="228825"/>
            <a:chOff x="3023950" y="3689950"/>
            <a:chExt cx="316100" cy="316100"/>
          </a:xfrm>
        </p:grpSpPr>
        <p:sp>
          <p:nvSpPr>
            <p:cNvPr id="921" name="Google Shape;921;p39"/>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2" name="Google Shape;922;p39"/>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3" name="Google Shape;923;p39"/>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24" name="Google Shape;924;p39"/>
          <p:cNvGrpSpPr/>
          <p:nvPr/>
        </p:nvGrpSpPr>
        <p:grpSpPr>
          <a:xfrm>
            <a:off x="8669427" y="4669065"/>
            <a:ext cx="228825" cy="228856"/>
            <a:chOff x="3023950" y="3689950"/>
            <a:chExt cx="316100" cy="316100"/>
          </a:xfrm>
        </p:grpSpPr>
        <p:sp>
          <p:nvSpPr>
            <p:cNvPr id="925" name="Google Shape;925;p39"/>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6" name="Google Shape;926;p39"/>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7" name="Google Shape;927;p39"/>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28" name="Google Shape;928;p39"/>
          <p:cNvGrpSpPr/>
          <p:nvPr/>
        </p:nvGrpSpPr>
        <p:grpSpPr>
          <a:xfrm>
            <a:off x="245739" y="245588"/>
            <a:ext cx="228825" cy="228825"/>
            <a:chOff x="3023950" y="3689950"/>
            <a:chExt cx="316100" cy="316100"/>
          </a:xfrm>
        </p:grpSpPr>
        <p:sp>
          <p:nvSpPr>
            <p:cNvPr id="929" name="Google Shape;929;p39"/>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0" name="Google Shape;930;p39"/>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1" name="Google Shape;931;p39"/>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32" name="Google Shape;932;p39"/>
          <p:cNvGrpSpPr/>
          <p:nvPr/>
        </p:nvGrpSpPr>
        <p:grpSpPr>
          <a:xfrm>
            <a:off x="245752" y="4669065"/>
            <a:ext cx="228825" cy="228856"/>
            <a:chOff x="3023950" y="3689950"/>
            <a:chExt cx="316100" cy="316100"/>
          </a:xfrm>
        </p:grpSpPr>
        <p:sp>
          <p:nvSpPr>
            <p:cNvPr id="933" name="Google Shape;933;p39"/>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4" name="Google Shape;934;p39"/>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5" name="Google Shape;935;p39"/>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36" name="Google Shape;936;p39"/>
          <p:cNvSpPr txBox="1"/>
          <p:nvPr>
            <p:ph idx="6" type="subTitle"/>
          </p:nvPr>
        </p:nvSpPr>
        <p:spPr>
          <a:xfrm>
            <a:off x="5835900" y="1905300"/>
            <a:ext cx="2359500" cy="5994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937" name="Google Shape;937;p39"/>
          <p:cNvSpPr txBox="1"/>
          <p:nvPr>
            <p:ph hasCustomPrompt="1" idx="7" type="title"/>
          </p:nvPr>
        </p:nvSpPr>
        <p:spPr>
          <a:xfrm>
            <a:off x="5835900" y="1062350"/>
            <a:ext cx="2359500" cy="768300"/>
          </a:xfrm>
          <a:prstGeom prst="rect">
            <a:avLst/>
          </a:prstGeom>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lvl1pPr lvl="0" rtl="0" algn="ctr">
              <a:spcBef>
                <a:spcPts val="0"/>
              </a:spcBef>
              <a:spcAft>
                <a:spcPts val="0"/>
              </a:spcAft>
              <a:buSzPts val="6000"/>
              <a:buNone/>
              <a:defRPr sz="6000"/>
            </a:lvl1pPr>
            <a:lvl2pPr lvl="1" rtl="0">
              <a:spcBef>
                <a:spcPts val="0"/>
              </a:spcBef>
              <a:spcAft>
                <a:spcPts val="0"/>
              </a:spcAft>
              <a:buClr>
                <a:schemeClr val="dk1"/>
              </a:buClr>
              <a:buSzPts val="6000"/>
              <a:buNone/>
              <a:defRPr sz="6000">
                <a:solidFill>
                  <a:schemeClr val="dk1"/>
                </a:solidFill>
              </a:defRPr>
            </a:lvl2pPr>
            <a:lvl3pPr lvl="2" rtl="0">
              <a:spcBef>
                <a:spcPts val="0"/>
              </a:spcBef>
              <a:spcAft>
                <a:spcPts val="0"/>
              </a:spcAft>
              <a:buClr>
                <a:schemeClr val="dk1"/>
              </a:buClr>
              <a:buSzPts val="6000"/>
              <a:buNone/>
              <a:defRPr sz="6000">
                <a:solidFill>
                  <a:schemeClr val="dk1"/>
                </a:solidFill>
              </a:defRPr>
            </a:lvl3pPr>
            <a:lvl4pPr lvl="3" rtl="0">
              <a:spcBef>
                <a:spcPts val="0"/>
              </a:spcBef>
              <a:spcAft>
                <a:spcPts val="0"/>
              </a:spcAft>
              <a:buClr>
                <a:schemeClr val="dk1"/>
              </a:buClr>
              <a:buSzPts val="6000"/>
              <a:buNone/>
              <a:defRPr sz="6000">
                <a:solidFill>
                  <a:schemeClr val="dk1"/>
                </a:solidFill>
              </a:defRPr>
            </a:lvl4pPr>
            <a:lvl5pPr lvl="4" rtl="0">
              <a:spcBef>
                <a:spcPts val="0"/>
              </a:spcBef>
              <a:spcAft>
                <a:spcPts val="0"/>
              </a:spcAft>
              <a:buClr>
                <a:schemeClr val="dk1"/>
              </a:buClr>
              <a:buSzPts val="6000"/>
              <a:buNone/>
              <a:defRPr sz="6000">
                <a:solidFill>
                  <a:schemeClr val="dk1"/>
                </a:solidFill>
              </a:defRPr>
            </a:lvl5pPr>
            <a:lvl6pPr lvl="5" rtl="0">
              <a:spcBef>
                <a:spcPts val="0"/>
              </a:spcBef>
              <a:spcAft>
                <a:spcPts val="0"/>
              </a:spcAft>
              <a:buClr>
                <a:schemeClr val="dk1"/>
              </a:buClr>
              <a:buSzPts val="6000"/>
              <a:buNone/>
              <a:defRPr sz="6000">
                <a:solidFill>
                  <a:schemeClr val="dk1"/>
                </a:solidFill>
              </a:defRPr>
            </a:lvl6pPr>
            <a:lvl7pPr lvl="6" rtl="0">
              <a:spcBef>
                <a:spcPts val="0"/>
              </a:spcBef>
              <a:spcAft>
                <a:spcPts val="0"/>
              </a:spcAft>
              <a:buClr>
                <a:schemeClr val="dk1"/>
              </a:buClr>
              <a:buSzPts val="6000"/>
              <a:buNone/>
              <a:defRPr sz="6000">
                <a:solidFill>
                  <a:schemeClr val="dk1"/>
                </a:solidFill>
              </a:defRPr>
            </a:lvl7pPr>
            <a:lvl8pPr lvl="7" rtl="0">
              <a:spcBef>
                <a:spcPts val="0"/>
              </a:spcBef>
              <a:spcAft>
                <a:spcPts val="0"/>
              </a:spcAft>
              <a:buClr>
                <a:schemeClr val="dk1"/>
              </a:buClr>
              <a:buSzPts val="6000"/>
              <a:buNone/>
              <a:defRPr sz="6000">
                <a:solidFill>
                  <a:schemeClr val="dk1"/>
                </a:solidFill>
              </a:defRPr>
            </a:lvl8pPr>
            <a:lvl9pPr lvl="8" rtl="0">
              <a:spcBef>
                <a:spcPts val="0"/>
              </a:spcBef>
              <a:spcAft>
                <a:spcPts val="0"/>
              </a:spcAft>
              <a:buClr>
                <a:schemeClr val="dk1"/>
              </a:buClr>
              <a:buSzPts val="6000"/>
              <a:buNone/>
              <a:defRPr sz="6000">
                <a:solidFill>
                  <a:schemeClr val="dk1"/>
                </a:solidFill>
              </a:defRPr>
            </a:lvl9pPr>
          </a:lstStyle>
          <a:p>
            <a:r>
              <a:t>xx%</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3">
  <p:cSld name="CUSTOM_19_1">
    <p:spTree>
      <p:nvGrpSpPr>
        <p:cNvPr id="938" name="Shape 938"/>
        <p:cNvGrpSpPr/>
        <p:nvPr/>
      </p:nvGrpSpPr>
      <p:grpSpPr>
        <a:xfrm>
          <a:off x="0" y="0"/>
          <a:ext cx="0" cy="0"/>
          <a:chOff x="0" y="0"/>
          <a:chExt cx="0" cy="0"/>
        </a:xfrm>
      </p:grpSpPr>
      <p:sp>
        <p:nvSpPr>
          <p:cNvPr id="939" name="Google Shape;939;p40"/>
          <p:cNvSpPr txBox="1"/>
          <p:nvPr>
            <p:ph idx="1" type="subTitle"/>
          </p:nvPr>
        </p:nvSpPr>
        <p:spPr>
          <a:xfrm>
            <a:off x="1129480" y="2743911"/>
            <a:ext cx="6889800" cy="297300"/>
          </a:xfrm>
          <a:prstGeom prst="rect">
            <a:avLst/>
          </a:prstGeom>
        </p:spPr>
        <p:txBody>
          <a:bodyPr anchorCtr="0" anchor="ctr" bIns="91425" lIns="91425" spcFirstLastPara="1" rIns="91425" wrap="square" tIns="91425">
            <a:noAutofit/>
          </a:bodyPr>
          <a:lstStyle>
            <a:lvl1pPr lvl="0" rtl="0" algn="ctr">
              <a:lnSpc>
                <a:spcPct val="115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940" name="Google Shape;940;p40"/>
          <p:cNvSpPr txBox="1"/>
          <p:nvPr>
            <p:ph hasCustomPrompt="1" type="title"/>
          </p:nvPr>
        </p:nvSpPr>
        <p:spPr>
          <a:xfrm>
            <a:off x="1129475" y="2034100"/>
            <a:ext cx="6889800" cy="818400"/>
          </a:xfrm>
          <a:prstGeom prst="rect">
            <a:avLst/>
          </a:prstGeom>
          <a:ln>
            <a:noFill/>
          </a:ln>
        </p:spPr>
        <p:txBody>
          <a:bodyPr anchorCtr="0" anchor="ctr" bIns="91425" lIns="91425" spcFirstLastPara="1" rIns="91425" wrap="square" tIns="91425">
            <a:noAutofit/>
          </a:bodyPr>
          <a:lstStyle>
            <a:lvl1pPr lvl="0" rtl="0" algn="ctr">
              <a:spcBef>
                <a:spcPts val="0"/>
              </a:spcBef>
              <a:spcAft>
                <a:spcPts val="0"/>
              </a:spcAft>
              <a:buSzPts val="6000"/>
              <a:buNone/>
              <a:defRPr sz="6000"/>
            </a:lvl1pPr>
            <a:lvl2pPr lvl="1" rtl="0">
              <a:spcBef>
                <a:spcPts val="0"/>
              </a:spcBef>
              <a:spcAft>
                <a:spcPts val="0"/>
              </a:spcAft>
              <a:buClr>
                <a:schemeClr val="dk1"/>
              </a:buClr>
              <a:buSzPts val="6000"/>
              <a:buNone/>
              <a:defRPr sz="6000">
                <a:solidFill>
                  <a:schemeClr val="dk1"/>
                </a:solidFill>
              </a:defRPr>
            </a:lvl2pPr>
            <a:lvl3pPr lvl="2" rtl="0">
              <a:spcBef>
                <a:spcPts val="0"/>
              </a:spcBef>
              <a:spcAft>
                <a:spcPts val="0"/>
              </a:spcAft>
              <a:buClr>
                <a:schemeClr val="dk1"/>
              </a:buClr>
              <a:buSzPts val="6000"/>
              <a:buNone/>
              <a:defRPr sz="6000">
                <a:solidFill>
                  <a:schemeClr val="dk1"/>
                </a:solidFill>
              </a:defRPr>
            </a:lvl3pPr>
            <a:lvl4pPr lvl="3" rtl="0">
              <a:spcBef>
                <a:spcPts val="0"/>
              </a:spcBef>
              <a:spcAft>
                <a:spcPts val="0"/>
              </a:spcAft>
              <a:buClr>
                <a:schemeClr val="dk1"/>
              </a:buClr>
              <a:buSzPts val="6000"/>
              <a:buNone/>
              <a:defRPr sz="6000">
                <a:solidFill>
                  <a:schemeClr val="dk1"/>
                </a:solidFill>
              </a:defRPr>
            </a:lvl4pPr>
            <a:lvl5pPr lvl="4" rtl="0">
              <a:spcBef>
                <a:spcPts val="0"/>
              </a:spcBef>
              <a:spcAft>
                <a:spcPts val="0"/>
              </a:spcAft>
              <a:buClr>
                <a:schemeClr val="dk1"/>
              </a:buClr>
              <a:buSzPts val="6000"/>
              <a:buNone/>
              <a:defRPr sz="6000">
                <a:solidFill>
                  <a:schemeClr val="dk1"/>
                </a:solidFill>
              </a:defRPr>
            </a:lvl5pPr>
            <a:lvl6pPr lvl="5" rtl="0">
              <a:spcBef>
                <a:spcPts val="0"/>
              </a:spcBef>
              <a:spcAft>
                <a:spcPts val="0"/>
              </a:spcAft>
              <a:buClr>
                <a:schemeClr val="dk1"/>
              </a:buClr>
              <a:buSzPts val="6000"/>
              <a:buNone/>
              <a:defRPr sz="6000">
                <a:solidFill>
                  <a:schemeClr val="dk1"/>
                </a:solidFill>
              </a:defRPr>
            </a:lvl6pPr>
            <a:lvl7pPr lvl="6" rtl="0">
              <a:spcBef>
                <a:spcPts val="0"/>
              </a:spcBef>
              <a:spcAft>
                <a:spcPts val="0"/>
              </a:spcAft>
              <a:buClr>
                <a:schemeClr val="dk1"/>
              </a:buClr>
              <a:buSzPts val="6000"/>
              <a:buNone/>
              <a:defRPr sz="6000">
                <a:solidFill>
                  <a:schemeClr val="dk1"/>
                </a:solidFill>
              </a:defRPr>
            </a:lvl7pPr>
            <a:lvl8pPr lvl="7" rtl="0">
              <a:spcBef>
                <a:spcPts val="0"/>
              </a:spcBef>
              <a:spcAft>
                <a:spcPts val="0"/>
              </a:spcAft>
              <a:buClr>
                <a:schemeClr val="dk1"/>
              </a:buClr>
              <a:buSzPts val="6000"/>
              <a:buNone/>
              <a:defRPr sz="6000">
                <a:solidFill>
                  <a:schemeClr val="dk1"/>
                </a:solidFill>
              </a:defRPr>
            </a:lvl8pPr>
            <a:lvl9pPr lvl="8" rtl="0">
              <a:spcBef>
                <a:spcPts val="0"/>
              </a:spcBef>
              <a:spcAft>
                <a:spcPts val="0"/>
              </a:spcAft>
              <a:buClr>
                <a:schemeClr val="dk1"/>
              </a:buClr>
              <a:buSzPts val="6000"/>
              <a:buNone/>
              <a:defRPr sz="6000">
                <a:solidFill>
                  <a:schemeClr val="dk1"/>
                </a:solidFill>
              </a:defRPr>
            </a:lvl9pPr>
          </a:lstStyle>
          <a:p>
            <a:r>
              <a:t>xx%</a:t>
            </a:r>
          </a:p>
        </p:txBody>
      </p:sp>
      <p:sp>
        <p:nvSpPr>
          <p:cNvPr id="941" name="Google Shape;941;p40"/>
          <p:cNvSpPr txBox="1"/>
          <p:nvPr>
            <p:ph idx="2" type="subTitle"/>
          </p:nvPr>
        </p:nvSpPr>
        <p:spPr>
          <a:xfrm>
            <a:off x="1129474" y="3924089"/>
            <a:ext cx="4322100" cy="3507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942" name="Google Shape;942;p40"/>
          <p:cNvSpPr txBox="1"/>
          <p:nvPr>
            <p:ph hasCustomPrompt="1" idx="3" type="title"/>
          </p:nvPr>
        </p:nvSpPr>
        <p:spPr>
          <a:xfrm>
            <a:off x="1129475" y="3214200"/>
            <a:ext cx="4322100" cy="818400"/>
          </a:xfrm>
          <a:prstGeom prst="rect">
            <a:avLst/>
          </a:prstGeom>
          <a:ln>
            <a:noFill/>
          </a:ln>
        </p:spPr>
        <p:txBody>
          <a:bodyPr anchorCtr="0" anchor="ctr" bIns="91425" lIns="91425" spcFirstLastPara="1" rIns="91425" wrap="square" tIns="91425">
            <a:noAutofit/>
          </a:bodyPr>
          <a:lstStyle>
            <a:lvl1pPr lvl="0" rtl="0" algn="ctr">
              <a:spcBef>
                <a:spcPts val="0"/>
              </a:spcBef>
              <a:spcAft>
                <a:spcPts val="0"/>
              </a:spcAft>
              <a:buSzPts val="6000"/>
              <a:buNone/>
              <a:defRPr sz="6000"/>
            </a:lvl1pPr>
            <a:lvl2pPr lvl="1" rtl="0">
              <a:spcBef>
                <a:spcPts val="0"/>
              </a:spcBef>
              <a:spcAft>
                <a:spcPts val="0"/>
              </a:spcAft>
              <a:buClr>
                <a:schemeClr val="dk1"/>
              </a:buClr>
              <a:buSzPts val="6000"/>
              <a:buNone/>
              <a:defRPr sz="6000">
                <a:solidFill>
                  <a:schemeClr val="dk1"/>
                </a:solidFill>
              </a:defRPr>
            </a:lvl2pPr>
            <a:lvl3pPr lvl="2" rtl="0">
              <a:spcBef>
                <a:spcPts val="0"/>
              </a:spcBef>
              <a:spcAft>
                <a:spcPts val="0"/>
              </a:spcAft>
              <a:buClr>
                <a:schemeClr val="dk1"/>
              </a:buClr>
              <a:buSzPts val="6000"/>
              <a:buNone/>
              <a:defRPr sz="6000">
                <a:solidFill>
                  <a:schemeClr val="dk1"/>
                </a:solidFill>
              </a:defRPr>
            </a:lvl3pPr>
            <a:lvl4pPr lvl="3" rtl="0">
              <a:spcBef>
                <a:spcPts val="0"/>
              </a:spcBef>
              <a:spcAft>
                <a:spcPts val="0"/>
              </a:spcAft>
              <a:buClr>
                <a:schemeClr val="dk1"/>
              </a:buClr>
              <a:buSzPts val="6000"/>
              <a:buNone/>
              <a:defRPr sz="6000">
                <a:solidFill>
                  <a:schemeClr val="dk1"/>
                </a:solidFill>
              </a:defRPr>
            </a:lvl4pPr>
            <a:lvl5pPr lvl="4" rtl="0">
              <a:spcBef>
                <a:spcPts val="0"/>
              </a:spcBef>
              <a:spcAft>
                <a:spcPts val="0"/>
              </a:spcAft>
              <a:buClr>
                <a:schemeClr val="dk1"/>
              </a:buClr>
              <a:buSzPts val="6000"/>
              <a:buNone/>
              <a:defRPr sz="6000">
                <a:solidFill>
                  <a:schemeClr val="dk1"/>
                </a:solidFill>
              </a:defRPr>
            </a:lvl5pPr>
            <a:lvl6pPr lvl="5" rtl="0">
              <a:spcBef>
                <a:spcPts val="0"/>
              </a:spcBef>
              <a:spcAft>
                <a:spcPts val="0"/>
              </a:spcAft>
              <a:buClr>
                <a:schemeClr val="dk1"/>
              </a:buClr>
              <a:buSzPts val="6000"/>
              <a:buNone/>
              <a:defRPr sz="6000">
                <a:solidFill>
                  <a:schemeClr val="dk1"/>
                </a:solidFill>
              </a:defRPr>
            </a:lvl6pPr>
            <a:lvl7pPr lvl="6" rtl="0">
              <a:spcBef>
                <a:spcPts val="0"/>
              </a:spcBef>
              <a:spcAft>
                <a:spcPts val="0"/>
              </a:spcAft>
              <a:buClr>
                <a:schemeClr val="dk1"/>
              </a:buClr>
              <a:buSzPts val="6000"/>
              <a:buNone/>
              <a:defRPr sz="6000">
                <a:solidFill>
                  <a:schemeClr val="dk1"/>
                </a:solidFill>
              </a:defRPr>
            </a:lvl7pPr>
            <a:lvl8pPr lvl="7" rtl="0">
              <a:spcBef>
                <a:spcPts val="0"/>
              </a:spcBef>
              <a:spcAft>
                <a:spcPts val="0"/>
              </a:spcAft>
              <a:buClr>
                <a:schemeClr val="dk1"/>
              </a:buClr>
              <a:buSzPts val="6000"/>
              <a:buNone/>
              <a:defRPr sz="6000">
                <a:solidFill>
                  <a:schemeClr val="dk1"/>
                </a:solidFill>
              </a:defRPr>
            </a:lvl8pPr>
            <a:lvl9pPr lvl="8" rtl="0">
              <a:spcBef>
                <a:spcPts val="0"/>
              </a:spcBef>
              <a:spcAft>
                <a:spcPts val="0"/>
              </a:spcAft>
              <a:buClr>
                <a:schemeClr val="dk1"/>
              </a:buClr>
              <a:buSzPts val="6000"/>
              <a:buNone/>
              <a:defRPr sz="6000">
                <a:solidFill>
                  <a:schemeClr val="dk1"/>
                </a:solidFill>
              </a:defRPr>
            </a:lvl9pPr>
          </a:lstStyle>
          <a:p>
            <a:r>
              <a:t>xx%</a:t>
            </a:r>
          </a:p>
        </p:txBody>
      </p:sp>
      <p:sp>
        <p:nvSpPr>
          <p:cNvPr id="943" name="Google Shape;943;p40"/>
          <p:cNvSpPr txBox="1"/>
          <p:nvPr>
            <p:ph idx="4" type="subTitle"/>
          </p:nvPr>
        </p:nvSpPr>
        <p:spPr>
          <a:xfrm>
            <a:off x="3697050" y="1482300"/>
            <a:ext cx="4322100" cy="3507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944" name="Google Shape;944;p40"/>
          <p:cNvSpPr txBox="1"/>
          <p:nvPr>
            <p:ph hasCustomPrompt="1" idx="5" type="title"/>
          </p:nvPr>
        </p:nvSpPr>
        <p:spPr>
          <a:xfrm>
            <a:off x="3697050" y="791750"/>
            <a:ext cx="4322100" cy="818400"/>
          </a:xfrm>
          <a:prstGeom prst="rect">
            <a:avLst/>
          </a:prstGeom>
          <a:ln>
            <a:noFill/>
          </a:ln>
        </p:spPr>
        <p:txBody>
          <a:bodyPr anchorCtr="0" anchor="ctr" bIns="91425" lIns="91425" spcFirstLastPara="1" rIns="91425" wrap="square" tIns="91425">
            <a:noAutofit/>
          </a:bodyPr>
          <a:lstStyle>
            <a:lvl1pPr lvl="0" rtl="0" algn="ctr">
              <a:spcBef>
                <a:spcPts val="0"/>
              </a:spcBef>
              <a:spcAft>
                <a:spcPts val="0"/>
              </a:spcAft>
              <a:buSzPts val="6000"/>
              <a:buNone/>
              <a:defRPr sz="6000"/>
            </a:lvl1pPr>
            <a:lvl2pPr lvl="1" rtl="0">
              <a:spcBef>
                <a:spcPts val="0"/>
              </a:spcBef>
              <a:spcAft>
                <a:spcPts val="0"/>
              </a:spcAft>
              <a:buClr>
                <a:schemeClr val="dk1"/>
              </a:buClr>
              <a:buSzPts val="6000"/>
              <a:buNone/>
              <a:defRPr sz="6000">
                <a:solidFill>
                  <a:schemeClr val="dk1"/>
                </a:solidFill>
              </a:defRPr>
            </a:lvl2pPr>
            <a:lvl3pPr lvl="2" rtl="0">
              <a:spcBef>
                <a:spcPts val="0"/>
              </a:spcBef>
              <a:spcAft>
                <a:spcPts val="0"/>
              </a:spcAft>
              <a:buClr>
                <a:schemeClr val="dk1"/>
              </a:buClr>
              <a:buSzPts val="6000"/>
              <a:buNone/>
              <a:defRPr sz="6000">
                <a:solidFill>
                  <a:schemeClr val="dk1"/>
                </a:solidFill>
              </a:defRPr>
            </a:lvl3pPr>
            <a:lvl4pPr lvl="3" rtl="0">
              <a:spcBef>
                <a:spcPts val="0"/>
              </a:spcBef>
              <a:spcAft>
                <a:spcPts val="0"/>
              </a:spcAft>
              <a:buClr>
                <a:schemeClr val="dk1"/>
              </a:buClr>
              <a:buSzPts val="6000"/>
              <a:buNone/>
              <a:defRPr sz="6000">
                <a:solidFill>
                  <a:schemeClr val="dk1"/>
                </a:solidFill>
              </a:defRPr>
            </a:lvl4pPr>
            <a:lvl5pPr lvl="4" rtl="0">
              <a:spcBef>
                <a:spcPts val="0"/>
              </a:spcBef>
              <a:spcAft>
                <a:spcPts val="0"/>
              </a:spcAft>
              <a:buClr>
                <a:schemeClr val="dk1"/>
              </a:buClr>
              <a:buSzPts val="6000"/>
              <a:buNone/>
              <a:defRPr sz="6000">
                <a:solidFill>
                  <a:schemeClr val="dk1"/>
                </a:solidFill>
              </a:defRPr>
            </a:lvl5pPr>
            <a:lvl6pPr lvl="5" rtl="0">
              <a:spcBef>
                <a:spcPts val="0"/>
              </a:spcBef>
              <a:spcAft>
                <a:spcPts val="0"/>
              </a:spcAft>
              <a:buClr>
                <a:schemeClr val="dk1"/>
              </a:buClr>
              <a:buSzPts val="6000"/>
              <a:buNone/>
              <a:defRPr sz="6000">
                <a:solidFill>
                  <a:schemeClr val="dk1"/>
                </a:solidFill>
              </a:defRPr>
            </a:lvl6pPr>
            <a:lvl7pPr lvl="6" rtl="0">
              <a:spcBef>
                <a:spcPts val="0"/>
              </a:spcBef>
              <a:spcAft>
                <a:spcPts val="0"/>
              </a:spcAft>
              <a:buClr>
                <a:schemeClr val="dk1"/>
              </a:buClr>
              <a:buSzPts val="6000"/>
              <a:buNone/>
              <a:defRPr sz="6000">
                <a:solidFill>
                  <a:schemeClr val="dk1"/>
                </a:solidFill>
              </a:defRPr>
            </a:lvl7pPr>
            <a:lvl8pPr lvl="7" rtl="0">
              <a:spcBef>
                <a:spcPts val="0"/>
              </a:spcBef>
              <a:spcAft>
                <a:spcPts val="0"/>
              </a:spcAft>
              <a:buClr>
                <a:schemeClr val="dk1"/>
              </a:buClr>
              <a:buSzPts val="6000"/>
              <a:buNone/>
              <a:defRPr sz="6000">
                <a:solidFill>
                  <a:schemeClr val="dk1"/>
                </a:solidFill>
              </a:defRPr>
            </a:lvl8pPr>
            <a:lvl9pPr lvl="8" rtl="0">
              <a:spcBef>
                <a:spcPts val="0"/>
              </a:spcBef>
              <a:spcAft>
                <a:spcPts val="0"/>
              </a:spcAft>
              <a:buClr>
                <a:schemeClr val="dk1"/>
              </a:buClr>
              <a:buSzPts val="6000"/>
              <a:buNone/>
              <a:defRPr sz="6000">
                <a:solidFill>
                  <a:schemeClr val="dk1"/>
                </a:solidFill>
              </a:defRPr>
            </a:lvl9pPr>
          </a:lstStyle>
          <a:p>
            <a:r>
              <a:t>xx%</a:t>
            </a:r>
          </a:p>
        </p:txBody>
      </p:sp>
      <p:grpSp>
        <p:nvGrpSpPr>
          <p:cNvPr id="945" name="Google Shape;945;p40"/>
          <p:cNvGrpSpPr/>
          <p:nvPr/>
        </p:nvGrpSpPr>
        <p:grpSpPr>
          <a:xfrm>
            <a:off x="8669664" y="245588"/>
            <a:ext cx="228825" cy="228825"/>
            <a:chOff x="3023950" y="3689950"/>
            <a:chExt cx="316100" cy="316100"/>
          </a:xfrm>
        </p:grpSpPr>
        <p:sp>
          <p:nvSpPr>
            <p:cNvPr id="946" name="Google Shape;946;p40"/>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7" name="Google Shape;947;p40"/>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8" name="Google Shape;948;p40"/>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49" name="Google Shape;949;p40"/>
          <p:cNvGrpSpPr/>
          <p:nvPr/>
        </p:nvGrpSpPr>
        <p:grpSpPr>
          <a:xfrm>
            <a:off x="245752" y="4669065"/>
            <a:ext cx="228825" cy="228856"/>
            <a:chOff x="3023950" y="3689950"/>
            <a:chExt cx="316100" cy="316100"/>
          </a:xfrm>
        </p:grpSpPr>
        <p:sp>
          <p:nvSpPr>
            <p:cNvPr id="950" name="Google Shape;950;p40"/>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1" name="Google Shape;951;p40"/>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2" name="Google Shape;952;p40"/>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53" name="Google Shape;953;p40"/>
          <p:cNvSpPr txBox="1"/>
          <p:nvPr/>
        </p:nvSpPr>
        <p:spPr>
          <a:xfrm>
            <a:off x="2347050" y="4735330"/>
            <a:ext cx="4449900" cy="15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09" name="Shape 109"/>
        <p:cNvGrpSpPr/>
        <p:nvPr/>
      </p:nvGrpSpPr>
      <p:grpSpPr>
        <a:xfrm>
          <a:off x="0" y="0"/>
          <a:ext cx="0" cy="0"/>
          <a:chOff x="0" y="0"/>
          <a:chExt cx="0" cy="0"/>
        </a:xfrm>
      </p:grpSpPr>
      <p:grpSp>
        <p:nvGrpSpPr>
          <p:cNvPr id="110" name="Google Shape;110;p5"/>
          <p:cNvGrpSpPr/>
          <p:nvPr/>
        </p:nvGrpSpPr>
        <p:grpSpPr>
          <a:xfrm>
            <a:off x="8669664" y="245588"/>
            <a:ext cx="228825" cy="228825"/>
            <a:chOff x="3023950" y="3689950"/>
            <a:chExt cx="316100" cy="316100"/>
          </a:xfrm>
        </p:grpSpPr>
        <p:sp>
          <p:nvSpPr>
            <p:cNvPr id="111" name="Google Shape;111;p5"/>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5"/>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5"/>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4" name="Google Shape;114;p5"/>
          <p:cNvGrpSpPr/>
          <p:nvPr/>
        </p:nvGrpSpPr>
        <p:grpSpPr>
          <a:xfrm>
            <a:off x="8669427" y="4669065"/>
            <a:ext cx="228825" cy="228856"/>
            <a:chOff x="3023950" y="3689950"/>
            <a:chExt cx="316100" cy="316100"/>
          </a:xfrm>
        </p:grpSpPr>
        <p:sp>
          <p:nvSpPr>
            <p:cNvPr id="115" name="Google Shape;115;p5"/>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5"/>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5"/>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8" name="Google Shape;118;p5"/>
          <p:cNvGrpSpPr/>
          <p:nvPr/>
        </p:nvGrpSpPr>
        <p:grpSpPr>
          <a:xfrm>
            <a:off x="245739" y="245588"/>
            <a:ext cx="228825" cy="228825"/>
            <a:chOff x="3023950" y="3689950"/>
            <a:chExt cx="316100" cy="316100"/>
          </a:xfrm>
        </p:grpSpPr>
        <p:sp>
          <p:nvSpPr>
            <p:cNvPr id="119" name="Google Shape;119;p5"/>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5"/>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5"/>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2" name="Google Shape;122;p5"/>
          <p:cNvGrpSpPr/>
          <p:nvPr/>
        </p:nvGrpSpPr>
        <p:grpSpPr>
          <a:xfrm>
            <a:off x="245752" y="4669065"/>
            <a:ext cx="228825" cy="228856"/>
            <a:chOff x="3023950" y="3689950"/>
            <a:chExt cx="316100" cy="316100"/>
          </a:xfrm>
        </p:grpSpPr>
        <p:sp>
          <p:nvSpPr>
            <p:cNvPr id="123" name="Google Shape;123;p5"/>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5"/>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5"/>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6" name="Google Shape;126;p5"/>
          <p:cNvSpPr txBox="1"/>
          <p:nvPr>
            <p:ph type="title"/>
          </p:nvPr>
        </p:nvSpPr>
        <p:spPr>
          <a:xfrm>
            <a:off x="720000" y="540000"/>
            <a:ext cx="7704000" cy="572700"/>
          </a:xfrm>
          <a:prstGeom prst="rect">
            <a:avLst/>
          </a:prstGeom>
        </p:spPr>
        <p:txBody>
          <a:bodyPr anchorCtr="0" anchor="ctr" bIns="91425" lIns="91425" spcFirstLastPara="1" rIns="91425" wrap="square" tIns="91425">
            <a:noAutofit/>
          </a:bodyPr>
          <a:lstStyle>
            <a:lvl1pPr lvl="0" algn="ctr">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27" name="Google Shape;127;p5"/>
          <p:cNvSpPr txBox="1"/>
          <p:nvPr>
            <p:ph idx="1" type="subTitle"/>
          </p:nvPr>
        </p:nvSpPr>
        <p:spPr>
          <a:xfrm>
            <a:off x="567600" y="2042525"/>
            <a:ext cx="2696700" cy="371400"/>
          </a:xfrm>
          <a:prstGeom prst="rect">
            <a:avLst/>
          </a:prstGeom>
        </p:spPr>
        <p:txBody>
          <a:bodyPr anchorCtr="0" anchor="ctr" bIns="91425" lIns="91425" spcFirstLastPara="1" rIns="91425" wrap="square" tIns="91425">
            <a:noAutofit/>
          </a:bodyPr>
          <a:lstStyle>
            <a:lvl1pPr lvl="0" algn="r">
              <a:spcBef>
                <a:spcPts val="0"/>
              </a:spcBef>
              <a:spcAft>
                <a:spcPts val="0"/>
              </a:spcAft>
              <a:buSzPts val="2000"/>
              <a:buFont typeface="Teko"/>
              <a:buNone/>
              <a:defRPr sz="2500">
                <a:latin typeface="Teko"/>
                <a:ea typeface="Teko"/>
                <a:cs typeface="Teko"/>
                <a:sym typeface="Teko"/>
              </a:defRPr>
            </a:lvl1pPr>
            <a:lvl2pPr lvl="1">
              <a:spcBef>
                <a:spcPts val="0"/>
              </a:spcBef>
              <a:spcAft>
                <a:spcPts val="0"/>
              </a:spcAft>
              <a:buSzPts val="2000"/>
              <a:buFont typeface="Teko"/>
              <a:buNone/>
              <a:defRPr sz="2000">
                <a:latin typeface="Teko"/>
                <a:ea typeface="Teko"/>
                <a:cs typeface="Teko"/>
                <a:sym typeface="Teko"/>
              </a:defRPr>
            </a:lvl2pPr>
            <a:lvl3pPr lvl="2">
              <a:spcBef>
                <a:spcPts val="0"/>
              </a:spcBef>
              <a:spcAft>
                <a:spcPts val="0"/>
              </a:spcAft>
              <a:buSzPts val="2000"/>
              <a:buFont typeface="Teko"/>
              <a:buNone/>
              <a:defRPr sz="2000">
                <a:latin typeface="Teko"/>
                <a:ea typeface="Teko"/>
                <a:cs typeface="Teko"/>
                <a:sym typeface="Teko"/>
              </a:defRPr>
            </a:lvl3pPr>
            <a:lvl4pPr lvl="3">
              <a:spcBef>
                <a:spcPts val="0"/>
              </a:spcBef>
              <a:spcAft>
                <a:spcPts val="0"/>
              </a:spcAft>
              <a:buSzPts val="2000"/>
              <a:buFont typeface="Teko"/>
              <a:buNone/>
              <a:defRPr sz="2000">
                <a:latin typeface="Teko"/>
                <a:ea typeface="Teko"/>
                <a:cs typeface="Teko"/>
                <a:sym typeface="Teko"/>
              </a:defRPr>
            </a:lvl4pPr>
            <a:lvl5pPr lvl="4">
              <a:spcBef>
                <a:spcPts val="0"/>
              </a:spcBef>
              <a:spcAft>
                <a:spcPts val="0"/>
              </a:spcAft>
              <a:buSzPts val="2000"/>
              <a:buFont typeface="Teko"/>
              <a:buNone/>
              <a:defRPr sz="2000">
                <a:latin typeface="Teko"/>
                <a:ea typeface="Teko"/>
                <a:cs typeface="Teko"/>
                <a:sym typeface="Teko"/>
              </a:defRPr>
            </a:lvl5pPr>
            <a:lvl6pPr lvl="5">
              <a:spcBef>
                <a:spcPts val="0"/>
              </a:spcBef>
              <a:spcAft>
                <a:spcPts val="0"/>
              </a:spcAft>
              <a:buSzPts val="2000"/>
              <a:buFont typeface="Teko"/>
              <a:buNone/>
              <a:defRPr sz="2000">
                <a:latin typeface="Teko"/>
                <a:ea typeface="Teko"/>
                <a:cs typeface="Teko"/>
                <a:sym typeface="Teko"/>
              </a:defRPr>
            </a:lvl6pPr>
            <a:lvl7pPr lvl="6">
              <a:spcBef>
                <a:spcPts val="0"/>
              </a:spcBef>
              <a:spcAft>
                <a:spcPts val="0"/>
              </a:spcAft>
              <a:buSzPts val="2000"/>
              <a:buFont typeface="Teko"/>
              <a:buNone/>
              <a:defRPr sz="2000">
                <a:latin typeface="Teko"/>
                <a:ea typeface="Teko"/>
                <a:cs typeface="Teko"/>
                <a:sym typeface="Teko"/>
              </a:defRPr>
            </a:lvl7pPr>
            <a:lvl8pPr lvl="7">
              <a:spcBef>
                <a:spcPts val="0"/>
              </a:spcBef>
              <a:spcAft>
                <a:spcPts val="0"/>
              </a:spcAft>
              <a:buSzPts val="2000"/>
              <a:buFont typeface="Teko"/>
              <a:buNone/>
              <a:defRPr sz="2000">
                <a:latin typeface="Teko"/>
                <a:ea typeface="Teko"/>
                <a:cs typeface="Teko"/>
                <a:sym typeface="Teko"/>
              </a:defRPr>
            </a:lvl8pPr>
            <a:lvl9pPr lvl="8">
              <a:spcBef>
                <a:spcPts val="0"/>
              </a:spcBef>
              <a:spcAft>
                <a:spcPts val="0"/>
              </a:spcAft>
              <a:buSzPts val="2000"/>
              <a:buFont typeface="Teko"/>
              <a:buNone/>
              <a:defRPr sz="2000">
                <a:latin typeface="Teko"/>
                <a:ea typeface="Teko"/>
                <a:cs typeface="Teko"/>
                <a:sym typeface="Teko"/>
              </a:defRPr>
            </a:lvl9pPr>
          </a:lstStyle>
          <a:p/>
        </p:txBody>
      </p:sp>
      <p:sp>
        <p:nvSpPr>
          <p:cNvPr id="128" name="Google Shape;128;p5"/>
          <p:cNvSpPr txBox="1"/>
          <p:nvPr>
            <p:ph idx="2" type="subTitle"/>
          </p:nvPr>
        </p:nvSpPr>
        <p:spPr>
          <a:xfrm>
            <a:off x="5879700" y="2042525"/>
            <a:ext cx="2696700" cy="371400"/>
          </a:xfrm>
          <a:prstGeom prst="rect">
            <a:avLst/>
          </a:prstGeom>
        </p:spPr>
        <p:txBody>
          <a:bodyPr anchorCtr="0" anchor="ctr" bIns="91425" lIns="91425" spcFirstLastPara="1" rIns="91425" wrap="square" tIns="91425">
            <a:noAutofit/>
          </a:bodyPr>
          <a:lstStyle>
            <a:lvl1pPr lvl="0" rtl="0">
              <a:spcBef>
                <a:spcPts val="0"/>
              </a:spcBef>
              <a:spcAft>
                <a:spcPts val="0"/>
              </a:spcAft>
              <a:buSzPts val="2000"/>
              <a:buFont typeface="Teko"/>
              <a:buNone/>
              <a:defRPr sz="2500">
                <a:latin typeface="Teko"/>
                <a:ea typeface="Teko"/>
                <a:cs typeface="Teko"/>
                <a:sym typeface="Teko"/>
              </a:defRPr>
            </a:lvl1pPr>
            <a:lvl2pPr lvl="1" rtl="0">
              <a:spcBef>
                <a:spcPts val="0"/>
              </a:spcBef>
              <a:spcAft>
                <a:spcPts val="0"/>
              </a:spcAft>
              <a:buSzPts val="2000"/>
              <a:buFont typeface="Teko"/>
              <a:buNone/>
              <a:defRPr sz="2000">
                <a:latin typeface="Teko"/>
                <a:ea typeface="Teko"/>
                <a:cs typeface="Teko"/>
                <a:sym typeface="Teko"/>
              </a:defRPr>
            </a:lvl2pPr>
            <a:lvl3pPr lvl="2" rtl="0">
              <a:spcBef>
                <a:spcPts val="0"/>
              </a:spcBef>
              <a:spcAft>
                <a:spcPts val="0"/>
              </a:spcAft>
              <a:buSzPts val="2000"/>
              <a:buFont typeface="Teko"/>
              <a:buNone/>
              <a:defRPr sz="2000">
                <a:latin typeface="Teko"/>
                <a:ea typeface="Teko"/>
                <a:cs typeface="Teko"/>
                <a:sym typeface="Teko"/>
              </a:defRPr>
            </a:lvl3pPr>
            <a:lvl4pPr lvl="3" rtl="0">
              <a:spcBef>
                <a:spcPts val="0"/>
              </a:spcBef>
              <a:spcAft>
                <a:spcPts val="0"/>
              </a:spcAft>
              <a:buSzPts val="2000"/>
              <a:buFont typeface="Teko"/>
              <a:buNone/>
              <a:defRPr sz="2000">
                <a:latin typeface="Teko"/>
                <a:ea typeface="Teko"/>
                <a:cs typeface="Teko"/>
                <a:sym typeface="Teko"/>
              </a:defRPr>
            </a:lvl4pPr>
            <a:lvl5pPr lvl="4" rtl="0">
              <a:spcBef>
                <a:spcPts val="0"/>
              </a:spcBef>
              <a:spcAft>
                <a:spcPts val="0"/>
              </a:spcAft>
              <a:buSzPts val="2000"/>
              <a:buFont typeface="Teko"/>
              <a:buNone/>
              <a:defRPr sz="2000">
                <a:latin typeface="Teko"/>
                <a:ea typeface="Teko"/>
                <a:cs typeface="Teko"/>
                <a:sym typeface="Teko"/>
              </a:defRPr>
            </a:lvl5pPr>
            <a:lvl6pPr lvl="5" rtl="0">
              <a:spcBef>
                <a:spcPts val="0"/>
              </a:spcBef>
              <a:spcAft>
                <a:spcPts val="0"/>
              </a:spcAft>
              <a:buSzPts val="2000"/>
              <a:buFont typeface="Teko"/>
              <a:buNone/>
              <a:defRPr sz="2000">
                <a:latin typeface="Teko"/>
                <a:ea typeface="Teko"/>
                <a:cs typeface="Teko"/>
                <a:sym typeface="Teko"/>
              </a:defRPr>
            </a:lvl6pPr>
            <a:lvl7pPr lvl="6" rtl="0">
              <a:spcBef>
                <a:spcPts val="0"/>
              </a:spcBef>
              <a:spcAft>
                <a:spcPts val="0"/>
              </a:spcAft>
              <a:buSzPts val="2000"/>
              <a:buFont typeface="Teko"/>
              <a:buNone/>
              <a:defRPr sz="2000">
                <a:latin typeface="Teko"/>
                <a:ea typeface="Teko"/>
                <a:cs typeface="Teko"/>
                <a:sym typeface="Teko"/>
              </a:defRPr>
            </a:lvl7pPr>
            <a:lvl8pPr lvl="7" rtl="0">
              <a:spcBef>
                <a:spcPts val="0"/>
              </a:spcBef>
              <a:spcAft>
                <a:spcPts val="0"/>
              </a:spcAft>
              <a:buSzPts val="2000"/>
              <a:buFont typeface="Teko"/>
              <a:buNone/>
              <a:defRPr sz="2000">
                <a:latin typeface="Teko"/>
                <a:ea typeface="Teko"/>
                <a:cs typeface="Teko"/>
                <a:sym typeface="Teko"/>
              </a:defRPr>
            </a:lvl8pPr>
            <a:lvl9pPr lvl="8" rtl="0">
              <a:spcBef>
                <a:spcPts val="0"/>
              </a:spcBef>
              <a:spcAft>
                <a:spcPts val="0"/>
              </a:spcAft>
              <a:buSzPts val="2000"/>
              <a:buFont typeface="Teko"/>
              <a:buNone/>
              <a:defRPr sz="2000">
                <a:latin typeface="Teko"/>
                <a:ea typeface="Teko"/>
                <a:cs typeface="Teko"/>
                <a:sym typeface="Teko"/>
              </a:defRPr>
            </a:lvl9pPr>
          </a:lstStyle>
          <a:p/>
        </p:txBody>
      </p:sp>
      <p:sp>
        <p:nvSpPr>
          <p:cNvPr id="129" name="Google Shape;129;p5"/>
          <p:cNvSpPr txBox="1"/>
          <p:nvPr/>
        </p:nvSpPr>
        <p:spPr>
          <a:xfrm>
            <a:off x="2347050" y="4735330"/>
            <a:ext cx="4449900" cy="15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
        <p:nvSpPr>
          <p:cNvPr id="130" name="Google Shape;130;p5"/>
          <p:cNvSpPr txBox="1"/>
          <p:nvPr>
            <p:ph idx="3" type="subTitle"/>
          </p:nvPr>
        </p:nvSpPr>
        <p:spPr>
          <a:xfrm>
            <a:off x="571500" y="2409825"/>
            <a:ext cx="2696700" cy="1343100"/>
          </a:xfrm>
          <a:prstGeom prst="rect">
            <a:avLst/>
          </a:prstGeom>
        </p:spPr>
        <p:txBody>
          <a:bodyPr anchorCtr="0" anchor="t" bIns="91425" lIns="91425" spcFirstLastPara="1" rIns="91425" wrap="square" tIns="91425">
            <a:noAutofit/>
          </a:bodyPr>
          <a:lstStyle>
            <a:lvl1pPr lvl="0" algn="r">
              <a:spcBef>
                <a:spcPts val="0"/>
              </a:spcBef>
              <a:spcAft>
                <a:spcPts val="0"/>
              </a:spcAft>
              <a:buSzPts val="1400"/>
              <a:buNone/>
              <a:defRPr sz="1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1" name="Google Shape;131;p5"/>
          <p:cNvSpPr txBox="1"/>
          <p:nvPr>
            <p:ph idx="4" type="subTitle"/>
          </p:nvPr>
        </p:nvSpPr>
        <p:spPr>
          <a:xfrm>
            <a:off x="5875800" y="2409825"/>
            <a:ext cx="2696700" cy="13431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sz="1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6">
    <p:spTree>
      <p:nvGrpSpPr>
        <p:cNvPr id="954" name="Shape 954"/>
        <p:cNvGrpSpPr/>
        <p:nvPr/>
      </p:nvGrpSpPr>
      <p:grpSpPr>
        <a:xfrm>
          <a:off x="0" y="0"/>
          <a:ext cx="0" cy="0"/>
          <a:chOff x="0" y="0"/>
          <a:chExt cx="0" cy="0"/>
        </a:xfrm>
      </p:grpSpPr>
      <p:sp>
        <p:nvSpPr>
          <p:cNvPr id="955" name="Google Shape;955;p41"/>
          <p:cNvSpPr txBox="1"/>
          <p:nvPr>
            <p:ph type="title"/>
          </p:nvPr>
        </p:nvSpPr>
        <p:spPr>
          <a:xfrm>
            <a:off x="720000" y="540000"/>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3500"/>
              <a:buNone/>
              <a:defRPr>
                <a:latin typeface="Source Code Pro Light"/>
                <a:ea typeface="Source Code Pro Light"/>
                <a:cs typeface="Source Code Pro Light"/>
                <a:sym typeface="Source Code Pro Light"/>
              </a:defRPr>
            </a:lvl2pPr>
            <a:lvl3pPr lvl="2" rtl="0">
              <a:spcBef>
                <a:spcPts val="0"/>
              </a:spcBef>
              <a:spcAft>
                <a:spcPts val="0"/>
              </a:spcAft>
              <a:buSzPts val="3500"/>
              <a:buNone/>
              <a:defRPr>
                <a:latin typeface="Source Code Pro Light"/>
                <a:ea typeface="Source Code Pro Light"/>
                <a:cs typeface="Source Code Pro Light"/>
                <a:sym typeface="Source Code Pro Light"/>
              </a:defRPr>
            </a:lvl3pPr>
            <a:lvl4pPr lvl="3" rtl="0">
              <a:spcBef>
                <a:spcPts val="0"/>
              </a:spcBef>
              <a:spcAft>
                <a:spcPts val="0"/>
              </a:spcAft>
              <a:buSzPts val="3500"/>
              <a:buNone/>
              <a:defRPr>
                <a:latin typeface="Source Code Pro Light"/>
                <a:ea typeface="Source Code Pro Light"/>
                <a:cs typeface="Source Code Pro Light"/>
                <a:sym typeface="Source Code Pro Light"/>
              </a:defRPr>
            </a:lvl4pPr>
            <a:lvl5pPr lvl="4" rtl="0">
              <a:spcBef>
                <a:spcPts val="0"/>
              </a:spcBef>
              <a:spcAft>
                <a:spcPts val="0"/>
              </a:spcAft>
              <a:buSzPts val="3500"/>
              <a:buNone/>
              <a:defRPr>
                <a:latin typeface="Source Code Pro Light"/>
                <a:ea typeface="Source Code Pro Light"/>
                <a:cs typeface="Source Code Pro Light"/>
                <a:sym typeface="Source Code Pro Light"/>
              </a:defRPr>
            </a:lvl5pPr>
            <a:lvl6pPr lvl="5" rtl="0">
              <a:spcBef>
                <a:spcPts val="0"/>
              </a:spcBef>
              <a:spcAft>
                <a:spcPts val="0"/>
              </a:spcAft>
              <a:buSzPts val="3500"/>
              <a:buNone/>
              <a:defRPr>
                <a:latin typeface="Source Code Pro Light"/>
                <a:ea typeface="Source Code Pro Light"/>
                <a:cs typeface="Source Code Pro Light"/>
                <a:sym typeface="Source Code Pro Light"/>
              </a:defRPr>
            </a:lvl6pPr>
            <a:lvl7pPr lvl="6" rtl="0">
              <a:spcBef>
                <a:spcPts val="0"/>
              </a:spcBef>
              <a:spcAft>
                <a:spcPts val="0"/>
              </a:spcAft>
              <a:buSzPts val="3500"/>
              <a:buNone/>
              <a:defRPr>
                <a:latin typeface="Source Code Pro Light"/>
                <a:ea typeface="Source Code Pro Light"/>
                <a:cs typeface="Source Code Pro Light"/>
                <a:sym typeface="Source Code Pro Light"/>
              </a:defRPr>
            </a:lvl7pPr>
            <a:lvl8pPr lvl="7" rtl="0">
              <a:spcBef>
                <a:spcPts val="0"/>
              </a:spcBef>
              <a:spcAft>
                <a:spcPts val="0"/>
              </a:spcAft>
              <a:buSzPts val="3500"/>
              <a:buNone/>
              <a:defRPr>
                <a:latin typeface="Source Code Pro Light"/>
                <a:ea typeface="Source Code Pro Light"/>
                <a:cs typeface="Source Code Pro Light"/>
                <a:sym typeface="Source Code Pro Light"/>
              </a:defRPr>
            </a:lvl8pPr>
            <a:lvl9pPr lvl="8" rtl="0">
              <a:spcBef>
                <a:spcPts val="0"/>
              </a:spcBef>
              <a:spcAft>
                <a:spcPts val="0"/>
              </a:spcAft>
              <a:buSzPts val="3500"/>
              <a:buNone/>
              <a:defRPr>
                <a:latin typeface="Source Code Pro Light"/>
                <a:ea typeface="Source Code Pro Light"/>
                <a:cs typeface="Source Code Pro Light"/>
                <a:sym typeface="Source Code Pro Light"/>
              </a:defRPr>
            </a:lvl9pPr>
          </a:lstStyle>
          <a:p/>
        </p:txBody>
      </p:sp>
      <p:sp>
        <p:nvSpPr>
          <p:cNvPr id="956" name="Google Shape;956;p41"/>
          <p:cNvSpPr txBox="1"/>
          <p:nvPr>
            <p:ph idx="2" type="title"/>
          </p:nvPr>
        </p:nvSpPr>
        <p:spPr>
          <a:xfrm>
            <a:off x="815400" y="1660725"/>
            <a:ext cx="2279700" cy="424200"/>
          </a:xfrm>
          <a:prstGeom prst="rect">
            <a:avLst/>
          </a:prstGeom>
        </p:spPr>
        <p:txBody>
          <a:bodyPr anchorCtr="0" anchor="ctr" bIns="0" lIns="0" spcFirstLastPara="1" rIns="0" wrap="square" tIns="182875">
            <a:noAutofit/>
          </a:bodyPr>
          <a:lstStyle>
            <a:lvl1pPr lvl="0" rtl="0" algn="ctr">
              <a:spcBef>
                <a:spcPts val="0"/>
              </a:spcBef>
              <a:spcAft>
                <a:spcPts val="0"/>
              </a:spcAft>
              <a:buSzPts val="2000"/>
              <a:buNone/>
              <a:defRPr sz="2500"/>
            </a:lvl1pPr>
            <a:lvl2pPr lvl="1" rtl="0" algn="ctr">
              <a:spcBef>
                <a:spcPts val="0"/>
              </a:spcBef>
              <a:spcAft>
                <a:spcPts val="0"/>
              </a:spcAft>
              <a:buClr>
                <a:schemeClr val="dk1"/>
              </a:buClr>
              <a:buSzPts val="2000"/>
              <a:buNone/>
              <a:defRPr sz="2000">
                <a:solidFill>
                  <a:schemeClr val="dk1"/>
                </a:solidFill>
              </a:defRPr>
            </a:lvl2pPr>
            <a:lvl3pPr lvl="2" rtl="0" algn="ctr">
              <a:spcBef>
                <a:spcPts val="0"/>
              </a:spcBef>
              <a:spcAft>
                <a:spcPts val="0"/>
              </a:spcAft>
              <a:buClr>
                <a:schemeClr val="dk1"/>
              </a:buClr>
              <a:buSzPts val="2000"/>
              <a:buNone/>
              <a:defRPr sz="2000">
                <a:solidFill>
                  <a:schemeClr val="dk1"/>
                </a:solidFill>
              </a:defRPr>
            </a:lvl3pPr>
            <a:lvl4pPr lvl="3" rtl="0" algn="ctr">
              <a:spcBef>
                <a:spcPts val="0"/>
              </a:spcBef>
              <a:spcAft>
                <a:spcPts val="0"/>
              </a:spcAft>
              <a:buClr>
                <a:schemeClr val="dk1"/>
              </a:buClr>
              <a:buSzPts val="2000"/>
              <a:buNone/>
              <a:defRPr sz="2000">
                <a:solidFill>
                  <a:schemeClr val="dk1"/>
                </a:solidFill>
              </a:defRPr>
            </a:lvl4pPr>
            <a:lvl5pPr lvl="4" rtl="0" algn="ctr">
              <a:spcBef>
                <a:spcPts val="0"/>
              </a:spcBef>
              <a:spcAft>
                <a:spcPts val="0"/>
              </a:spcAft>
              <a:buClr>
                <a:schemeClr val="dk1"/>
              </a:buClr>
              <a:buSzPts val="2000"/>
              <a:buNone/>
              <a:defRPr sz="2000">
                <a:solidFill>
                  <a:schemeClr val="dk1"/>
                </a:solidFill>
              </a:defRPr>
            </a:lvl5pPr>
            <a:lvl6pPr lvl="5" rtl="0" algn="ctr">
              <a:spcBef>
                <a:spcPts val="0"/>
              </a:spcBef>
              <a:spcAft>
                <a:spcPts val="0"/>
              </a:spcAft>
              <a:buClr>
                <a:schemeClr val="dk1"/>
              </a:buClr>
              <a:buSzPts val="2000"/>
              <a:buNone/>
              <a:defRPr sz="2000">
                <a:solidFill>
                  <a:schemeClr val="dk1"/>
                </a:solidFill>
              </a:defRPr>
            </a:lvl6pPr>
            <a:lvl7pPr lvl="6" rtl="0" algn="ctr">
              <a:spcBef>
                <a:spcPts val="0"/>
              </a:spcBef>
              <a:spcAft>
                <a:spcPts val="0"/>
              </a:spcAft>
              <a:buClr>
                <a:schemeClr val="dk1"/>
              </a:buClr>
              <a:buSzPts val="2000"/>
              <a:buNone/>
              <a:defRPr sz="2000">
                <a:solidFill>
                  <a:schemeClr val="dk1"/>
                </a:solidFill>
              </a:defRPr>
            </a:lvl7pPr>
            <a:lvl8pPr lvl="7" rtl="0" algn="ctr">
              <a:spcBef>
                <a:spcPts val="0"/>
              </a:spcBef>
              <a:spcAft>
                <a:spcPts val="0"/>
              </a:spcAft>
              <a:buClr>
                <a:schemeClr val="dk1"/>
              </a:buClr>
              <a:buSzPts val="2000"/>
              <a:buNone/>
              <a:defRPr sz="2000">
                <a:solidFill>
                  <a:schemeClr val="dk1"/>
                </a:solidFill>
              </a:defRPr>
            </a:lvl8pPr>
            <a:lvl9pPr lvl="8" rtl="0" algn="ctr">
              <a:spcBef>
                <a:spcPts val="0"/>
              </a:spcBef>
              <a:spcAft>
                <a:spcPts val="0"/>
              </a:spcAft>
              <a:buClr>
                <a:schemeClr val="dk1"/>
              </a:buClr>
              <a:buSzPts val="2000"/>
              <a:buNone/>
              <a:defRPr sz="2000">
                <a:solidFill>
                  <a:schemeClr val="dk1"/>
                </a:solidFill>
              </a:defRPr>
            </a:lvl9pPr>
          </a:lstStyle>
          <a:p/>
        </p:txBody>
      </p:sp>
      <p:sp>
        <p:nvSpPr>
          <p:cNvPr id="957" name="Google Shape;957;p41"/>
          <p:cNvSpPr txBox="1"/>
          <p:nvPr>
            <p:ph idx="3" type="title"/>
          </p:nvPr>
        </p:nvSpPr>
        <p:spPr>
          <a:xfrm>
            <a:off x="3432075" y="1660700"/>
            <a:ext cx="2279700" cy="424200"/>
          </a:xfrm>
          <a:prstGeom prst="rect">
            <a:avLst/>
          </a:prstGeom>
        </p:spPr>
        <p:txBody>
          <a:bodyPr anchorCtr="0" anchor="ctr" bIns="0" lIns="0" spcFirstLastPara="1" rIns="0" wrap="square" tIns="182875">
            <a:noAutofit/>
          </a:bodyPr>
          <a:lstStyle>
            <a:lvl1pPr lvl="0" rtl="0" algn="ctr">
              <a:spcBef>
                <a:spcPts val="0"/>
              </a:spcBef>
              <a:spcAft>
                <a:spcPts val="0"/>
              </a:spcAft>
              <a:buSzPts val="2000"/>
              <a:buNone/>
              <a:defRPr sz="2500"/>
            </a:lvl1pPr>
            <a:lvl2pPr lvl="1" rtl="0" algn="ctr">
              <a:spcBef>
                <a:spcPts val="0"/>
              </a:spcBef>
              <a:spcAft>
                <a:spcPts val="0"/>
              </a:spcAft>
              <a:buClr>
                <a:schemeClr val="dk1"/>
              </a:buClr>
              <a:buSzPts val="2000"/>
              <a:buNone/>
              <a:defRPr sz="2000">
                <a:solidFill>
                  <a:schemeClr val="dk1"/>
                </a:solidFill>
              </a:defRPr>
            </a:lvl2pPr>
            <a:lvl3pPr lvl="2" rtl="0" algn="ctr">
              <a:spcBef>
                <a:spcPts val="0"/>
              </a:spcBef>
              <a:spcAft>
                <a:spcPts val="0"/>
              </a:spcAft>
              <a:buClr>
                <a:schemeClr val="dk1"/>
              </a:buClr>
              <a:buSzPts val="2000"/>
              <a:buNone/>
              <a:defRPr sz="2000">
                <a:solidFill>
                  <a:schemeClr val="dk1"/>
                </a:solidFill>
              </a:defRPr>
            </a:lvl3pPr>
            <a:lvl4pPr lvl="3" rtl="0" algn="ctr">
              <a:spcBef>
                <a:spcPts val="0"/>
              </a:spcBef>
              <a:spcAft>
                <a:spcPts val="0"/>
              </a:spcAft>
              <a:buClr>
                <a:schemeClr val="dk1"/>
              </a:buClr>
              <a:buSzPts val="2000"/>
              <a:buNone/>
              <a:defRPr sz="2000">
                <a:solidFill>
                  <a:schemeClr val="dk1"/>
                </a:solidFill>
              </a:defRPr>
            </a:lvl4pPr>
            <a:lvl5pPr lvl="4" rtl="0" algn="ctr">
              <a:spcBef>
                <a:spcPts val="0"/>
              </a:spcBef>
              <a:spcAft>
                <a:spcPts val="0"/>
              </a:spcAft>
              <a:buClr>
                <a:schemeClr val="dk1"/>
              </a:buClr>
              <a:buSzPts val="2000"/>
              <a:buNone/>
              <a:defRPr sz="2000">
                <a:solidFill>
                  <a:schemeClr val="dk1"/>
                </a:solidFill>
              </a:defRPr>
            </a:lvl5pPr>
            <a:lvl6pPr lvl="5" rtl="0" algn="ctr">
              <a:spcBef>
                <a:spcPts val="0"/>
              </a:spcBef>
              <a:spcAft>
                <a:spcPts val="0"/>
              </a:spcAft>
              <a:buClr>
                <a:schemeClr val="dk1"/>
              </a:buClr>
              <a:buSzPts val="2000"/>
              <a:buNone/>
              <a:defRPr sz="2000">
                <a:solidFill>
                  <a:schemeClr val="dk1"/>
                </a:solidFill>
              </a:defRPr>
            </a:lvl6pPr>
            <a:lvl7pPr lvl="6" rtl="0" algn="ctr">
              <a:spcBef>
                <a:spcPts val="0"/>
              </a:spcBef>
              <a:spcAft>
                <a:spcPts val="0"/>
              </a:spcAft>
              <a:buClr>
                <a:schemeClr val="dk1"/>
              </a:buClr>
              <a:buSzPts val="2000"/>
              <a:buNone/>
              <a:defRPr sz="2000">
                <a:solidFill>
                  <a:schemeClr val="dk1"/>
                </a:solidFill>
              </a:defRPr>
            </a:lvl7pPr>
            <a:lvl8pPr lvl="7" rtl="0" algn="ctr">
              <a:spcBef>
                <a:spcPts val="0"/>
              </a:spcBef>
              <a:spcAft>
                <a:spcPts val="0"/>
              </a:spcAft>
              <a:buClr>
                <a:schemeClr val="dk1"/>
              </a:buClr>
              <a:buSzPts val="2000"/>
              <a:buNone/>
              <a:defRPr sz="2000">
                <a:solidFill>
                  <a:schemeClr val="dk1"/>
                </a:solidFill>
              </a:defRPr>
            </a:lvl8pPr>
            <a:lvl9pPr lvl="8" rtl="0" algn="ctr">
              <a:spcBef>
                <a:spcPts val="0"/>
              </a:spcBef>
              <a:spcAft>
                <a:spcPts val="0"/>
              </a:spcAft>
              <a:buClr>
                <a:schemeClr val="dk1"/>
              </a:buClr>
              <a:buSzPts val="2000"/>
              <a:buNone/>
              <a:defRPr sz="2000">
                <a:solidFill>
                  <a:schemeClr val="dk1"/>
                </a:solidFill>
              </a:defRPr>
            </a:lvl9pPr>
          </a:lstStyle>
          <a:p/>
        </p:txBody>
      </p:sp>
      <p:sp>
        <p:nvSpPr>
          <p:cNvPr id="958" name="Google Shape;958;p41"/>
          <p:cNvSpPr txBox="1"/>
          <p:nvPr>
            <p:ph idx="4" type="title"/>
          </p:nvPr>
        </p:nvSpPr>
        <p:spPr>
          <a:xfrm>
            <a:off x="6019850" y="1660700"/>
            <a:ext cx="2279700" cy="424200"/>
          </a:xfrm>
          <a:prstGeom prst="rect">
            <a:avLst/>
          </a:prstGeom>
        </p:spPr>
        <p:txBody>
          <a:bodyPr anchorCtr="0" anchor="ctr" bIns="0" lIns="0" spcFirstLastPara="1" rIns="0" wrap="square" tIns="182875">
            <a:noAutofit/>
          </a:bodyPr>
          <a:lstStyle>
            <a:lvl1pPr lvl="0" rtl="0" algn="ctr">
              <a:spcBef>
                <a:spcPts val="0"/>
              </a:spcBef>
              <a:spcAft>
                <a:spcPts val="0"/>
              </a:spcAft>
              <a:buSzPts val="2000"/>
              <a:buNone/>
              <a:defRPr sz="2500"/>
            </a:lvl1pPr>
            <a:lvl2pPr lvl="1" rtl="0" algn="ctr">
              <a:spcBef>
                <a:spcPts val="0"/>
              </a:spcBef>
              <a:spcAft>
                <a:spcPts val="0"/>
              </a:spcAft>
              <a:buClr>
                <a:schemeClr val="dk1"/>
              </a:buClr>
              <a:buSzPts val="2000"/>
              <a:buNone/>
              <a:defRPr sz="2000">
                <a:solidFill>
                  <a:schemeClr val="dk1"/>
                </a:solidFill>
              </a:defRPr>
            </a:lvl2pPr>
            <a:lvl3pPr lvl="2" rtl="0" algn="ctr">
              <a:spcBef>
                <a:spcPts val="0"/>
              </a:spcBef>
              <a:spcAft>
                <a:spcPts val="0"/>
              </a:spcAft>
              <a:buClr>
                <a:schemeClr val="dk1"/>
              </a:buClr>
              <a:buSzPts val="2000"/>
              <a:buNone/>
              <a:defRPr sz="2000">
                <a:solidFill>
                  <a:schemeClr val="dk1"/>
                </a:solidFill>
              </a:defRPr>
            </a:lvl3pPr>
            <a:lvl4pPr lvl="3" rtl="0" algn="ctr">
              <a:spcBef>
                <a:spcPts val="0"/>
              </a:spcBef>
              <a:spcAft>
                <a:spcPts val="0"/>
              </a:spcAft>
              <a:buClr>
                <a:schemeClr val="dk1"/>
              </a:buClr>
              <a:buSzPts val="2000"/>
              <a:buNone/>
              <a:defRPr sz="2000">
                <a:solidFill>
                  <a:schemeClr val="dk1"/>
                </a:solidFill>
              </a:defRPr>
            </a:lvl4pPr>
            <a:lvl5pPr lvl="4" rtl="0" algn="ctr">
              <a:spcBef>
                <a:spcPts val="0"/>
              </a:spcBef>
              <a:spcAft>
                <a:spcPts val="0"/>
              </a:spcAft>
              <a:buClr>
                <a:schemeClr val="dk1"/>
              </a:buClr>
              <a:buSzPts val="2000"/>
              <a:buNone/>
              <a:defRPr sz="2000">
                <a:solidFill>
                  <a:schemeClr val="dk1"/>
                </a:solidFill>
              </a:defRPr>
            </a:lvl5pPr>
            <a:lvl6pPr lvl="5" rtl="0" algn="ctr">
              <a:spcBef>
                <a:spcPts val="0"/>
              </a:spcBef>
              <a:spcAft>
                <a:spcPts val="0"/>
              </a:spcAft>
              <a:buClr>
                <a:schemeClr val="dk1"/>
              </a:buClr>
              <a:buSzPts val="2000"/>
              <a:buNone/>
              <a:defRPr sz="2000">
                <a:solidFill>
                  <a:schemeClr val="dk1"/>
                </a:solidFill>
              </a:defRPr>
            </a:lvl6pPr>
            <a:lvl7pPr lvl="6" rtl="0" algn="ctr">
              <a:spcBef>
                <a:spcPts val="0"/>
              </a:spcBef>
              <a:spcAft>
                <a:spcPts val="0"/>
              </a:spcAft>
              <a:buClr>
                <a:schemeClr val="dk1"/>
              </a:buClr>
              <a:buSzPts val="2000"/>
              <a:buNone/>
              <a:defRPr sz="2000">
                <a:solidFill>
                  <a:schemeClr val="dk1"/>
                </a:solidFill>
              </a:defRPr>
            </a:lvl7pPr>
            <a:lvl8pPr lvl="7" rtl="0" algn="ctr">
              <a:spcBef>
                <a:spcPts val="0"/>
              </a:spcBef>
              <a:spcAft>
                <a:spcPts val="0"/>
              </a:spcAft>
              <a:buClr>
                <a:schemeClr val="dk1"/>
              </a:buClr>
              <a:buSzPts val="2000"/>
              <a:buNone/>
              <a:defRPr sz="2000">
                <a:solidFill>
                  <a:schemeClr val="dk1"/>
                </a:solidFill>
              </a:defRPr>
            </a:lvl8pPr>
            <a:lvl9pPr lvl="8" rtl="0" algn="ctr">
              <a:spcBef>
                <a:spcPts val="0"/>
              </a:spcBef>
              <a:spcAft>
                <a:spcPts val="0"/>
              </a:spcAft>
              <a:buClr>
                <a:schemeClr val="dk1"/>
              </a:buClr>
              <a:buSzPts val="2000"/>
              <a:buNone/>
              <a:defRPr sz="2000">
                <a:solidFill>
                  <a:schemeClr val="dk1"/>
                </a:solidFill>
              </a:defRPr>
            </a:lvl9pPr>
          </a:lstStyle>
          <a:p/>
        </p:txBody>
      </p:sp>
      <p:sp>
        <p:nvSpPr>
          <p:cNvPr id="959" name="Google Shape;959;p41"/>
          <p:cNvSpPr txBox="1"/>
          <p:nvPr>
            <p:ph idx="1" type="subTitle"/>
          </p:nvPr>
        </p:nvSpPr>
        <p:spPr>
          <a:xfrm>
            <a:off x="815550" y="2189418"/>
            <a:ext cx="2279700" cy="673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60" name="Google Shape;960;p41"/>
          <p:cNvSpPr txBox="1"/>
          <p:nvPr>
            <p:ph idx="5" type="subTitle"/>
          </p:nvPr>
        </p:nvSpPr>
        <p:spPr>
          <a:xfrm>
            <a:off x="3432213" y="2189425"/>
            <a:ext cx="2279700" cy="673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61" name="Google Shape;961;p41"/>
          <p:cNvSpPr txBox="1"/>
          <p:nvPr>
            <p:ph idx="6" type="subTitle"/>
          </p:nvPr>
        </p:nvSpPr>
        <p:spPr>
          <a:xfrm>
            <a:off x="6019850" y="2189425"/>
            <a:ext cx="2279700" cy="673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62" name="Google Shape;962;p41"/>
          <p:cNvSpPr txBox="1"/>
          <p:nvPr>
            <p:ph idx="7" type="title"/>
          </p:nvPr>
        </p:nvSpPr>
        <p:spPr>
          <a:xfrm>
            <a:off x="815400" y="3138375"/>
            <a:ext cx="2279700" cy="424200"/>
          </a:xfrm>
          <a:prstGeom prst="rect">
            <a:avLst/>
          </a:prstGeom>
        </p:spPr>
        <p:txBody>
          <a:bodyPr anchorCtr="0" anchor="ctr" bIns="0" lIns="0" spcFirstLastPara="1" rIns="0" wrap="square" tIns="182875">
            <a:noAutofit/>
          </a:bodyPr>
          <a:lstStyle>
            <a:lvl1pPr lvl="0" rtl="0" algn="ctr">
              <a:spcBef>
                <a:spcPts val="0"/>
              </a:spcBef>
              <a:spcAft>
                <a:spcPts val="0"/>
              </a:spcAft>
              <a:buSzPts val="2000"/>
              <a:buNone/>
              <a:defRPr sz="2500"/>
            </a:lvl1pPr>
            <a:lvl2pPr lvl="1" rtl="0" algn="ctr">
              <a:spcBef>
                <a:spcPts val="0"/>
              </a:spcBef>
              <a:spcAft>
                <a:spcPts val="0"/>
              </a:spcAft>
              <a:buClr>
                <a:schemeClr val="dk1"/>
              </a:buClr>
              <a:buSzPts val="2000"/>
              <a:buNone/>
              <a:defRPr sz="2000">
                <a:solidFill>
                  <a:schemeClr val="dk1"/>
                </a:solidFill>
              </a:defRPr>
            </a:lvl2pPr>
            <a:lvl3pPr lvl="2" rtl="0" algn="ctr">
              <a:spcBef>
                <a:spcPts val="0"/>
              </a:spcBef>
              <a:spcAft>
                <a:spcPts val="0"/>
              </a:spcAft>
              <a:buClr>
                <a:schemeClr val="dk1"/>
              </a:buClr>
              <a:buSzPts val="2000"/>
              <a:buNone/>
              <a:defRPr sz="2000">
                <a:solidFill>
                  <a:schemeClr val="dk1"/>
                </a:solidFill>
              </a:defRPr>
            </a:lvl3pPr>
            <a:lvl4pPr lvl="3" rtl="0" algn="ctr">
              <a:spcBef>
                <a:spcPts val="0"/>
              </a:spcBef>
              <a:spcAft>
                <a:spcPts val="0"/>
              </a:spcAft>
              <a:buClr>
                <a:schemeClr val="dk1"/>
              </a:buClr>
              <a:buSzPts val="2000"/>
              <a:buNone/>
              <a:defRPr sz="2000">
                <a:solidFill>
                  <a:schemeClr val="dk1"/>
                </a:solidFill>
              </a:defRPr>
            </a:lvl4pPr>
            <a:lvl5pPr lvl="4" rtl="0" algn="ctr">
              <a:spcBef>
                <a:spcPts val="0"/>
              </a:spcBef>
              <a:spcAft>
                <a:spcPts val="0"/>
              </a:spcAft>
              <a:buClr>
                <a:schemeClr val="dk1"/>
              </a:buClr>
              <a:buSzPts val="2000"/>
              <a:buNone/>
              <a:defRPr sz="2000">
                <a:solidFill>
                  <a:schemeClr val="dk1"/>
                </a:solidFill>
              </a:defRPr>
            </a:lvl5pPr>
            <a:lvl6pPr lvl="5" rtl="0" algn="ctr">
              <a:spcBef>
                <a:spcPts val="0"/>
              </a:spcBef>
              <a:spcAft>
                <a:spcPts val="0"/>
              </a:spcAft>
              <a:buClr>
                <a:schemeClr val="dk1"/>
              </a:buClr>
              <a:buSzPts val="2000"/>
              <a:buNone/>
              <a:defRPr sz="2000">
                <a:solidFill>
                  <a:schemeClr val="dk1"/>
                </a:solidFill>
              </a:defRPr>
            </a:lvl6pPr>
            <a:lvl7pPr lvl="6" rtl="0" algn="ctr">
              <a:spcBef>
                <a:spcPts val="0"/>
              </a:spcBef>
              <a:spcAft>
                <a:spcPts val="0"/>
              </a:spcAft>
              <a:buClr>
                <a:schemeClr val="dk1"/>
              </a:buClr>
              <a:buSzPts val="2000"/>
              <a:buNone/>
              <a:defRPr sz="2000">
                <a:solidFill>
                  <a:schemeClr val="dk1"/>
                </a:solidFill>
              </a:defRPr>
            </a:lvl7pPr>
            <a:lvl8pPr lvl="7" rtl="0" algn="ctr">
              <a:spcBef>
                <a:spcPts val="0"/>
              </a:spcBef>
              <a:spcAft>
                <a:spcPts val="0"/>
              </a:spcAft>
              <a:buClr>
                <a:schemeClr val="dk1"/>
              </a:buClr>
              <a:buSzPts val="2000"/>
              <a:buNone/>
              <a:defRPr sz="2000">
                <a:solidFill>
                  <a:schemeClr val="dk1"/>
                </a:solidFill>
              </a:defRPr>
            </a:lvl8pPr>
            <a:lvl9pPr lvl="8" rtl="0" algn="ctr">
              <a:spcBef>
                <a:spcPts val="0"/>
              </a:spcBef>
              <a:spcAft>
                <a:spcPts val="0"/>
              </a:spcAft>
              <a:buClr>
                <a:schemeClr val="dk1"/>
              </a:buClr>
              <a:buSzPts val="2000"/>
              <a:buNone/>
              <a:defRPr sz="2000">
                <a:solidFill>
                  <a:schemeClr val="dk1"/>
                </a:solidFill>
              </a:defRPr>
            </a:lvl9pPr>
          </a:lstStyle>
          <a:p/>
        </p:txBody>
      </p:sp>
      <p:sp>
        <p:nvSpPr>
          <p:cNvPr id="963" name="Google Shape;963;p41"/>
          <p:cNvSpPr txBox="1"/>
          <p:nvPr>
            <p:ph idx="8" type="title"/>
          </p:nvPr>
        </p:nvSpPr>
        <p:spPr>
          <a:xfrm>
            <a:off x="3432075" y="3138350"/>
            <a:ext cx="2279700" cy="424200"/>
          </a:xfrm>
          <a:prstGeom prst="rect">
            <a:avLst/>
          </a:prstGeom>
        </p:spPr>
        <p:txBody>
          <a:bodyPr anchorCtr="0" anchor="ctr" bIns="0" lIns="0" spcFirstLastPara="1" rIns="0" wrap="square" tIns="182875">
            <a:noAutofit/>
          </a:bodyPr>
          <a:lstStyle>
            <a:lvl1pPr lvl="0" rtl="0" algn="ctr">
              <a:spcBef>
                <a:spcPts val="0"/>
              </a:spcBef>
              <a:spcAft>
                <a:spcPts val="0"/>
              </a:spcAft>
              <a:buSzPts val="2000"/>
              <a:buNone/>
              <a:defRPr sz="2500"/>
            </a:lvl1pPr>
            <a:lvl2pPr lvl="1" rtl="0" algn="ctr">
              <a:spcBef>
                <a:spcPts val="0"/>
              </a:spcBef>
              <a:spcAft>
                <a:spcPts val="0"/>
              </a:spcAft>
              <a:buClr>
                <a:schemeClr val="dk1"/>
              </a:buClr>
              <a:buSzPts val="2000"/>
              <a:buNone/>
              <a:defRPr sz="2000">
                <a:solidFill>
                  <a:schemeClr val="dk1"/>
                </a:solidFill>
              </a:defRPr>
            </a:lvl2pPr>
            <a:lvl3pPr lvl="2" rtl="0" algn="ctr">
              <a:spcBef>
                <a:spcPts val="0"/>
              </a:spcBef>
              <a:spcAft>
                <a:spcPts val="0"/>
              </a:spcAft>
              <a:buClr>
                <a:schemeClr val="dk1"/>
              </a:buClr>
              <a:buSzPts val="2000"/>
              <a:buNone/>
              <a:defRPr sz="2000">
                <a:solidFill>
                  <a:schemeClr val="dk1"/>
                </a:solidFill>
              </a:defRPr>
            </a:lvl3pPr>
            <a:lvl4pPr lvl="3" rtl="0" algn="ctr">
              <a:spcBef>
                <a:spcPts val="0"/>
              </a:spcBef>
              <a:spcAft>
                <a:spcPts val="0"/>
              </a:spcAft>
              <a:buClr>
                <a:schemeClr val="dk1"/>
              </a:buClr>
              <a:buSzPts val="2000"/>
              <a:buNone/>
              <a:defRPr sz="2000">
                <a:solidFill>
                  <a:schemeClr val="dk1"/>
                </a:solidFill>
              </a:defRPr>
            </a:lvl4pPr>
            <a:lvl5pPr lvl="4" rtl="0" algn="ctr">
              <a:spcBef>
                <a:spcPts val="0"/>
              </a:spcBef>
              <a:spcAft>
                <a:spcPts val="0"/>
              </a:spcAft>
              <a:buClr>
                <a:schemeClr val="dk1"/>
              </a:buClr>
              <a:buSzPts val="2000"/>
              <a:buNone/>
              <a:defRPr sz="2000">
                <a:solidFill>
                  <a:schemeClr val="dk1"/>
                </a:solidFill>
              </a:defRPr>
            </a:lvl5pPr>
            <a:lvl6pPr lvl="5" rtl="0" algn="ctr">
              <a:spcBef>
                <a:spcPts val="0"/>
              </a:spcBef>
              <a:spcAft>
                <a:spcPts val="0"/>
              </a:spcAft>
              <a:buClr>
                <a:schemeClr val="dk1"/>
              </a:buClr>
              <a:buSzPts val="2000"/>
              <a:buNone/>
              <a:defRPr sz="2000">
                <a:solidFill>
                  <a:schemeClr val="dk1"/>
                </a:solidFill>
              </a:defRPr>
            </a:lvl6pPr>
            <a:lvl7pPr lvl="6" rtl="0" algn="ctr">
              <a:spcBef>
                <a:spcPts val="0"/>
              </a:spcBef>
              <a:spcAft>
                <a:spcPts val="0"/>
              </a:spcAft>
              <a:buClr>
                <a:schemeClr val="dk1"/>
              </a:buClr>
              <a:buSzPts val="2000"/>
              <a:buNone/>
              <a:defRPr sz="2000">
                <a:solidFill>
                  <a:schemeClr val="dk1"/>
                </a:solidFill>
              </a:defRPr>
            </a:lvl7pPr>
            <a:lvl8pPr lvl="7" rtl="0" algn="ctr">
              <a:spcBef>
                <a:spcPts val="0"/>
              </a:spcBef>
              <a:spcAft>
                <a:spcPts val="0"/>
              </a:spcAft>
              <a:buClr>
                <a:schemeClr val="dk1"/>
              </a:buClr>
              <a:buSzPts val="2000"/>
              <a:buNone/>
              <a:defRPr sz="2000">
                <a:solidFill>
                  <a:schemeClr val="dk1"/>
                </a:solidFill>
              </a:defRPr>
            </a:lvl8pPr>
            <a:lvl9pPr lvl="8" rtl="0" algn="ctr">
              <a:spcBef>
                <a:spcPts val="0"/>
              </a:spcBef>
              <a:spcAft>
                <a:spcPts val="0"/>
              </a:spcAft>
              <a:buClr>
                <a:schemeClr val="dk1"/>
              </a:buClr>
              <a:buSzPts val="2000"/>
              <a:buNone/>
              <a:defRPr sz="2000">
                <a:solidFill>
                  <a:schemeClr val="dk1"/>
                </a:solidFill>
              </a:defRPr>
            </a:lvl9pPr>
          </a:lstStyle>
          <a:p/>
        </p:txBody>
      </p:sp>
      <p:sp>
        <p:nvSpPr>
          <p:cNvPr id="964" name="Google Shape;964;p41"/>
          <p:cNvSpPr txBox="1"/>
          <p:nvPr>
            <p:ph idx="9" type="title"/>
          </p:nvPr>
        </p:nvSpPr>
        <p:spPr>
          <a:xfrm>
            <a:off x="6019850" y="3138350"/>
            <a:ext cx="2279700" cy="424200"/>
          </a:xfrm>
          <a:prstGeom prst="rect">
            <a:avLst/>
          </a:prstGeom>
        </p:spPr>
        <p:txBody>
          <a:bodyPr anchorCtr="0" anchor="ctr" bIns="0" lIns="0" spcFirstLastPara="1" rIns="0" wrap="square" tIns="182875">
            <a:noAutofit/>
          </a:bodyPr>
          <a:lstStyle>
            <a:lvl1pPr lvl="0" rtl="0" algn="ctr">
              <a:spcBef>
                <a:spcPts val="0"/>
              </a:spcBef>
              <a:spcAft>
                <a:spcPts val="0"/>
              </a:spcAft>
              <a:buSzPts val="2000"/>
              <a:buNone/>
              <a:defRPr sz="2500"/>
            </a:lvl1pPr>
            <a:lvl2pPr lvl="1" rtl="0" algn="ctr">
              <a:spcBef>
                <a:spcPts val="0"/>
              </a:spcBef>
              <a:spcAft>
                <a:spcPts val="0"/>
              </a:spcAft>
              <a:buClr>
                <a:schemeClr val="dk1"/>
              </a:buClr>
              <a:buSzPts val="2000"/>
              <a:buNone/>
              <a:defRPr sz="2000">
                <a:solidFill>
                  <a:schemeClr val="dk1"/>
                </a:solidFill>
              </a:defRPr>
            </a:lvl2pPr>
            <a:lvl3pPr lvl="2" rtl="0" algn="ctr">
              <a:spcBef>
                <a:spcPts val="0"/>
              </a:spcBef>
              <a:spcAft>
                <a:spcPts val="0"/>
              </a:spcAft>
              <a:buClr>
                <a:schemeClr val="dk1"/>
              </a:buClr>
              <a:buSzPts val="2000"/>
              <a:buNone/>
              <a:defRPr sz="2000">
                <a:solidFill>
                  <a:schemeClr val="dk1"/>
                </a:solidFill>
              </a:defRPr>
            </a:lvl3pPr>
            <a:lvl4pPr lvl="3" rtl="0" algn="ctr">
              <a:spcBef>
                <a:spcPts val="0"/>
              </a:spcBef>
              <a:spcAft>
                <a:spcPts val="0"/>
              </a:spcAft>
              <a:buClr>
                <a:schemeClr val="dk1"/>
              </a:buClr>
              <a:buSzPts val="2000"/>
              <a:buNone/>
              <a:defRPr sz="2000">
                <a:solidFill>
                  <a:schemeClr val="dk1"/>
                </a:solidFill>
              </a:defRPr>
            </a:lvl4pPr>
            <a:lvl5pPr lvl="4" rtl="0" algn="ctr">
              <a:spcBef>
                <a:spcPts val="0"/>
              </a:spcBef>
              <a:spcAft>
                <a:spcPts val="0"/>
              </a:spcAft>
              <a:buClr>
                <a:schemeClr val="dk1"/>
              </a:buClr>
              <a:buSzPts val="2000"/>
              <a:buNone/>
              <a:defRPr sz="2000">
                <a:solidFill>
                  <a:schemeClr val="dk1"/>
                </a:solidFill>
              </a:defRPr>
            </a:lvl5pPr>
            <a:lvl6pPr lvl="5" rtl="0" algn="ctr">
              <a:spcBef>
                <a:spcPts val="0"/>
              </a:spcBef>
              <a:spcAft>
                <a:spcPts val="0"/>
              </a:spcAft>
              <a:buClr>
                <a:schemeClr val="dk1"/>
              </a:buClr>
              <a:buSzPts val="2000"/>
              <a:buNone/>
              <a:defRPr sz="2000">
                <a:solidFill>
                  <a:schemeClr val="dk1"/>
                </a:solidFill>
              </a:defRPr>
            </a:lvl6pPr>
            <a:lvl7pPr lvl="6" rtl="0" algn="ctr">
              <a:spcBef>
                <a:spcPts val="0"/>
              </a:spcBef>
              <a:spcAft>
                <a:spcPts val="0"/>
              </a:spcAft>
              <a:buClr>
                <a:schemeClr val="dk1"/>
              </a:buClr>
              <a:buSzPts val="2000"/>
              <a:buNone/>
              <a:defRPr sz="2000">
                <a:solidFill>
                  <a:schemeClr val="dk1"/>
                </a:solidFill>
              </a:defRPr>
            </a:lvl7pPr>
            <a:lvl8pPr lvl="7" rtl="0" algn="ctr">
              <a:spcBef>
                <a:spcPts val="0"/>
              </a:spcBef>
              <a:spcAft>
                <a:spcPts val="0"/>
              </a:spcAft>
              <a:buClr>
                <a:schemeClr val="dk1"/>
              </a:buClr>
              <a:buSzPts val="2000"/>
              <a:buNone/>
              <a:defRPr sz="2000">
                <a:solidFill>
                  <a:schemeClr val="dk1"/>
                </a:solidFill>
              </a:defRPr>
            </a:lvl8pPr>
            <a:lvl9pPr lvl="8" rtl="0" algn="ctr">
              <a:spcBef>
                <a:spcPts val="0"/>
              </a:spcBef>
              <a:spcAft>
                <a:spcPts val="0"/>
              </a:spcAft>
              <a:buClr>
                <a:schemeClr val="dk1"/>
              </a:buClr>
              <a:buSzPts val="2000"/>
              <a:buNone/>
              <a:defRPr sz="2000">
                <a:solidFill>
                  <a:schemeClr val="dk1"/>
                </a:solidFill>
              </a:defRPr>
            </a:lvl9pPr>
          </a:lstStyle>
          <a:p/>
        </p:txBody>
      </p:sp>
      <p:sp>
        <p:nvSpPr>
          <p:cNvPr id="965" name="Google Shape;965;p41"/>
          <p:cNvSpPr txBox="1"/>
          <p:nvPr>
            <p:ph idx="13" type="subTitle"/>
          </p:nvPr>
        </p:nvSpPr>
        <p:spPr>
          <a:xfrm>
            <a:off x="815550" y="3667068"/>
            <a:ext cx="2279700" cy="673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66" name="Google Shape;966;p41"/>
          <p:cNvSpPr txBox="1"/>
          <p:nvPr>
            <p:ph idx="14" type="subTitle"/>
          </p:nvPr>
        </p:nvSpPr>
        <p:spPr>
          <a:xfrm>
            <a:off x="3432213" y="3667075"/>
            <a:ext cx="2279700" cy="673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967" name="Google Shape;967;p41"/>
          <p:cNvSpPr txBox="1"/>
          <p:nvPr>
            <p:ph idx="15" type="subTitle"/>
          </p:nvPr>
        </p:nvSpPr>
        <p:spPr>
          <a:xfrm>
            <a:off x="6019850" y="3667075"/>
            <a:ext cx="2279700" cy="673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grpSp>
        <p:nvGrpSpPr>
          <p:cNvPr id="968" name="Google Shape;968;p41"/>
          <p:cNvGrpSpPr/>
          <p:nvPr/>
        </p:nvGrpSpPr>
        <p:grpSpPr>
          <a:xfrm>
            <a:off x="8669664" y="245588"/>
            <a:ext cx="228825" cy="228825"/>
            <a:chOff x="3023950" y="3689950"/>
            <a:chExt cx="316100" cy="316100"/>
          </a:xfrm>
        </p:grpSpPr>
        <p:sp>
          <p:nvSpPr>
            <p:cNvPr id="969" name="Google Shape;969;p41"/>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0" name="Google Shape;970;p41"/>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1" name="Google Shape;971;p41"/>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72" name="Google Shape;972;p41"/>
          <p:cNvGrpSpPr/>
          <p:nvPr/>
        </p:nvGrpSpPr>
        <p:grpSpPr>
          <a:xfrm>
            <a:off x="8669427" y="4669065"/>
            <a:ext cx="228825" cy="228856"/>
            <a:chOff x="3023950" y="3689950"/>
            <a:chExt cx="316100" cy="316100"/>
          </a:xfrm>
        </p:grpSpPr>
        <p:sp>
          <p:nvSpPr>
            <p:cNvPr id="973" name="Google Shape;973;p41"/>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4" name="Google Shape;974;p41"/>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5" name="Google Shape;975;p41"/>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76" name="Google Shape;976;p41"/>
          <p:cNvGrpSpPr/>
          <p:nvPr/>
        </p:nvGrpSpPr>
        <p:grpSpPr>
          <a:xfrm>
            <a:off x="245739" y="245588"/>
            <a:ext cx="228825" cy="228825"/>
            <a:chOff x="3023950" y="3689950"/>
            <a:chExt cx="316100" cy="316100"/>
          </a:xfrm>
        </p:grpSpPr>
        <p:sp>
          <p:nvSpPr>
            <p:cNvPr id="977" name="Google Shape;977;p41"/>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8" name="Google Shape;978;p41"/>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9" name="Google Shape;979;p41"/>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80" name="Google Shape;980;p41"/>
          <p:cNvGrpSpPr/>
          <p:nvPr/>
        </p:nvGrpSpPr>
        <p:grpSpPr>
          <a:xfrm>
            <a:off x="245752" y="4669065"/>
            <a:ext cx="228825" cy="228856"/>
            <a:chOff x="3023950" y="3689950"/>
            <a:chExt cx="316100" cy="316100"/>
          </a:xfrm>
        </p:grpSpPr>
        <p:sp>
          <p:nvSpPr>
            <p:cNvPr id="981" name="Google Shape;981;p41"/>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2" name="Google Shape;982;p41"/>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3" name="Google Shape;983;p41"/>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84" name="Google Shape;984;p41"/>
          <p:cNvSpPr txBox="1"/>
          <p:nvPr/>
        </p:nvSpPr>
        <p:spPr>
          <a:xfrm>
            <a:off x="2347050" y="4735330"/>
            <a:ext cx="4449900" cy="15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1">
  <p:cSld name="CUSTOM_17">
    <p:spTree>
      <p:nvGrpSpPr>
        <p:cNvPr id="985" name="Shape 985"/>
        <p:cNvGrpSpPr/>
        <p:nvPr/>
      </p:nvGrpSpPr>
      <p:grpSpPr>
        <a:xfrm>
          <a:off x="0" y="0"/>
          <a:ext cx="0" cy="0"/>
          <a:chOff x="0" y="0"/>
          <a:chExt cx="0" cy="0"/>
        </a:xfrm>
      </p:grpSpPr>
      <p:sp>
        <p:nvSpPr>
          <p:cNvPr id="986" name="Google Shape;986;p42"/>
          <p:cNvSpPr txBox="1"/>
          <p:nvPr>
            <p:ph type="title"/>
          </p:nvPr>
        </p:nvSpPr>
        <p:spPr>
          <a:xfrm>
            <a:off x="5273025" y="896400"/>
            <a:ext cx="3048300" cy="33507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7200"/>
              <a:buNone/>
              <a:defRPr sz="4800"/>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p:txBody>
      </p:sp>
      <p:grpSp>
        <p:nvGrpSpPr>
          <p:cNvPr id="987" name="Google Shape;987;p42"/>
          <p:cNvGrpSpPr/>
          <p:nvPr/>
        </p:nvGrpSpPr>
        <p:grpSpPr>
          <a:xfrm>
            <a:off x="4675037" y="1648692"/>
            <a:ext cx="4108323" cy="3132999"/>
            <a:chOff x="5614975" y="2571738"/>
            <a:chExt cx="2725075" cy="2078413"/>
          </a:xfrm>
        </p:grpSpPr>
        <p:grpSp>
          <p:nvGrpSpPr>
            <p:cNvPr id="988" name="Google Shape;988;p42"/>
            <p:cNvGrpSpPr/>
            <p:nvPr/>
          </p:nvGrpSpPr>
          <p:grpSpPr>
            <a:xfrm>
              <a:off x="8301900" y="2571738"/>
              <a:ext cx="38150" cy="1997125"/>
              <a:chOff x="8301900" y="2571738"/>
              <a:chExt cx="38150" cy="1997125"/>
            </a:xfrm>
          </p:grpSpPr>
          <p:sp>
            <p:nvSpPr>
              <p:cNvPr id="989" name="Google Shape;989;p42"/>
              <p:cNvSpPr/>
              <p:nvPr/>
            </p:nvSpPr>
            <p:spPr>
              <a:xfrm>
                <a:off x="8305713" y="2571738"/>
                <a:ext cx="17350" cy="23600"/>
              </a:xfrm>
              <a:custGeom>
                <a:rect b="b" l="l" r="r" t="t"/>
                <a:pathLst>
                  <a:path extrusionOk="0" h="944" w="694">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0" name="Google Shape;990;p42"/>
              <p:cNvSpPr/>
              <p:nvPr/>
            </p:nvSpPr>
            <p:spPr>
              <a:xfrm>
                <a:off x="8302600" y="2966313"/>
                <a:ext cx="17350" cy="23600"/>
              </a:xfrm>
              <a:custGeom>
                <a:rect b="b" l="l" r="r" t="t"/>
                <a:pathLst>
                  <a:path extrusionOk="0" h="944" w="694">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1" name="Google Shape;991;p42"/>
              <p:cNvSpPr/>
              <p:nvPr/>
            </p:nvSpPr>
            <p:spPr>
              <a:xfrm>
                <a:off x="8302250" y="3360888"/>
                <a:ext cx="17350" cy="23600"/>
              </a:xfrm>
              <a:custGeom>
                <a:rect b="b" l="l" r="r" t="t"/>
                <a:pathLst>
                  <a:path extrusionOk="0" h="944" w="694">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2" name="Google Shape;992;p42"/>
              <p:cNvSpPr/>
              <p:nvPr/>
            </p:nvSpPr>
            <p:spPr>
              <a:xfrm>
                <a:off x="8301900" y="3755463"/>
                <a:ext cx="17350" cy="23575"/>
              </a:xfrm>
              <a:custGeom>
                <a:rect b="b" l="l" r="r" t="t"/>
                <a:pathLst>
                  <a:path extrusionOk="0" h="943" w="694">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3" name="Google Shape;993;p42"/>
              <p:cNvSpPr/>
              <p:nvPr/>
            </p:nvSpPr>
            <p:spPr>
              <a:xfrm>
                <a:off x="8302600" y="4150013"/>
                <a:ext cx="17350" cy="24275"/>
              </a:xfrm>
              <a:custGeom>
                <a:rect b="b" l="l" r="r" t="t"/>
                <a:pathLst>
                  <a:path extrusionOk="0" h="971" w="694">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4" name="Google Shape;994;p42"/>
              <p:cNvSpPr/>
              <p:nvPr/>
            </p:nvSpPr>
            <p:spPr>
              <a:xfrm>
                <a:off x="8301900" y="4545263"/>
                <a:ext cx="17350" cy="23600"/>
              </a:xfrm>
              <a:custGeom>
                <a:rect b="b" l="l" r="r" t="t"/>
                <a:pathLst>
                  <a:path extrusionOk="0" h="944" w="694">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5" name="Google Shape;995;p42"/>
              <p:cNvSpPr/>
              <p:nvPr/>
            </p:nvSpPr>
            <p:spPr>
              <a:xfrm>
                <a:off x="8325813" y="2571738"/>
                <a:ext cx="10425" cy="22900"/>
              </a:xfrm>
              <a:custGeom>
                <a:rect b="b" l="l" r="r" t="t"/>
                <a:pathLst>
                  <a:path extrusionOk="0" h="916" w="417">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6" name="Google Shape;996;p42"/>
              <p:cNvSpPr/>
              <p:nvPr/>
            </p:nvSpPr>
            <p:spPr>
              <a:xfrm>
                <a:off x="8323400" y="2966303"/>
                <a:ext cx="15950" cy="22900"/>
              </a:xfrm>
              <a:custGeom>
                <a:rect b="b" l="l" r="r" t="t"/>
                <a:pathLst>
                  <a:path extrusionOk="0" h="916" w="638">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7" name="Google Shape;997;p42"/>
              <p:cNvSpPr/>
              <p:nvPr/>
            </p:nvSpPr>
            <p:spPr>
              <a:xfrm>
                <a:off x="8323050" y="3360868"/>
                <a:ext cx="16650" cy="23600"/>
              </a:xfrm>
              <a:custGeom>
                <a:rect b="b" l="l" r="r" t="t"/>
                <a:pathLst>
                  <a:path extrusionOk="0" h="944" w="666">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8" name="Google Shape;998;p42"/>
              <p:cNvSpPr/>
              <p:nvPr/>
            </p:nvSpPr>
            <p:spPr>
              <a:xfrm>
                <a:off x="8322000" y="3756132"/>
                <a:ext cx="18050" cy="22900"/>
              </a:xfrm>
              <a:custGeom>
                <a:rect b="b" l="l" r="r" t="t"/>
                <a:pathLst>
                  <a:path extrusionOk="0" h="916" w="722">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9" name="Google Shape;999;p42"/>
              <p:cNvSpPr/>
              <p:nvPr/>
            </p:nvSpPr>
            <p:spPr>
              <a:xfrm>
                <a:off x="8323400" y="4150698"/>
                <a:ext cx="15950" cy="23600"/>
              </a:xfrm>
              <a:custGeom>
                <a:rect b="b" l="l" r="r" t="t"/>
                <a:pathLst>
                  <a:path extrusionOk="0" h="944" w="638">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0" name="Google Shape;1000;p42"/>
              <p:cNvSpPr/>
              <p:nvPr/>
            </p:nvSpPr>
            <p:spPr>
              <a:xfrm>
                <a:off x="8322700" y="4545963"/>
                <a:ext cx="16650" cy="22900"/>
              </a:xfrm>
              <a:custGeom>
                <a:rect b="b" l="l" r="r" t="t"/>
                <a:pathLst>
                  <a:path extrusionOk="0" h="916" w="666">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01" name="Google Shape;1001;p42"/>
            <p:cNvGrpSpPr/>
            <p:nvPr/>
          </p:nvGrpSpPr>
          <p:grpSpPr>
            <a:xfrm>
              <a:off x="5614975" y="4609225"/>
              <a:ext cx="2597125" cy="40925"/>
              <a:chOff x="5614975" y="4609225"/>
              <a:chExt cx="2597125" cy="40925"/>
            </a:xfrm>
          </p:grpSpPr>
          <p:sp>
            <p:nvSpPr>
              <p:cNvPr id="1002" name="Google Shape;1002;p42"/>
              <p:cNvSpPr/>
              <p:nvPr/>
            </p:nvSpPr>
            <p:spPr>
              <a:xfrm>
                <a:off x="5614975" y="4632100"/>
                <a:ext cx="24974" cy="18050"/>
              </a:xfrm>
              <a:custGeom>
                <a:rect b="b" l="l" r="r" t="t"/>
                <a:pathLst>
                  <a:path extrusionOk="0" h="722" w="1027">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3" name="Google Shape;1003;p42"/>
              <p:cNvSpPr/>
              <p:nvPr/>
            </p:nvSpPr>
            <p:spPr>
              <a:xfrm>
                <a:off x="5615656" y="4617525"/>
                <a:ext cx="23612" cy="11125"/>
              </a:xfrm>
              <a:custGeom>
                <a:rect b="b" l="l" r="r" t="t"/>
                <a:pathLst>
                  <a:path extrusionOk="0" h="445" w="971">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4" name="Google Shape;1004;p42"/>
              <p:cNvSpPr/>
              <p:nvPr/>
            </p:nvSpPr>
            <p:spPr>
              <a:xfrm>
                <a:off x="6128984" y="4632100"/>
                <a:ext cx="25675" cy="18050"/>
              </a:xfrm>
              <a:custGeom>
                <a:rect b="b" l="l" r="r" t="t"/>
                <a:pathLst>
                  <a:path extrusionOk="0" h="722" w="1027">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5" name="Google Shape;1005;p42"/>
              <p:cNvSpPr/>
              <p:nvPr/>
            </p:nvSpPr>
            <p:spPr>
              <a:xfrm>
                <a:off x="6128575" y="4611300"/>
                <a:ext cx="25675" cy="17350"/>
              </a:xfrm>
              <a:custGeom>
                <a:rect b="b" l="l" r="r" t="t"/>
                <a:pathLst>
                  <a:path extrusionOk="0" h="694" w="1027">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6" name="Google Shape;1006;p42"/>
              <p:cNvSpPr/>
              <p:nvPr/>
            </p:nvSpPr>
            <p:spPr>
              <a:xfrm>
                <a:off x="6643694" y="4632100"/>
                <a:ext cx="24975" cy="18050"/>
              </a:xfrm>
              <a:custGeom>
                <a:rect b="b" l="l" r="r" t="t"/>
                <a:pathLst>
                  <a:path extrusionOk="0" h="722" w="999">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7" name="Google Shape;1007;p42"/>
              <p:cNvSpPr/>
              <p:nvPr/>
            </p:nvSpPr>
            <p:spPr>
              <a:xfrm>
                <a:off x="6643556" y="4611300"/>
                <a:ext cx="24975" cy="17350"/>
              </a:xfrm>
              <a:custGeom>
                <a:rect b="b" l="l" r="r" t="t"/>
                <a:pathLst>
                  <a:path extrusionOk="0" h="694" w="999">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8" name="Google Shape;1008;p42"/>
              <p:cNvSpPr/>
              <p:nvPr/>
            </p:nvSpPr>
            <p:spPr>
              <a:xfrm>
                <a:off x="7157705" y="4632100"/>
                <a:ext cx="24975" cy="18050"/>
              </a:xfrm>
              <a:custGeom>
                <a:rect b="b" l="l" r="r" t="t"/>
                <a:pathLst>
                  <a:path extrusionOk="0" h="722" w="999">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9" name="Google Shape;1009;p42"/>
              <p:cNvSpPr/>
              <p:nvPr/>
            </p:nvSpPr>
            <p:spPr>
              <a:xfrm>
                <a:off x="7157837" y="4609225"/>
                <a:ext cx="24975" cy="19425"/>
              </a:xfrm>
              <a:custGeom>
                <a:rect b="b" l="l" r="r" t="t"/>
                <a:pathLst>
                  <a:path extrusionOk="0" h="777" w="999">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0" name="Google Shape;1010;p42"/>
              <p:cNvSpPr/>
              <p:nvPr/>
            </p:nvSpPr>
            <p:spPr>
              <a:xfrm>
                <a:off x="7671715" y="4632100"/>
                <a:ext cx="25675" cy="18050"/>
              </a:xfrm>
              <a:custGeom>
                <a:rect b="b" l="l" r="r" t="t"/>
                <a:pathLst>
                  <a:path extrusionOk="0" h="722" w="1027">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1" name="Google Shape;1011;p42"/>
              <p:cNvSpPr/>
              <p:nvPr/>
            </p:nvSpPr>
            <p:spPr>
              <a:xfrm>
                <a:off x="7672119" y="4611300"/>
                <a:ext cx="25675" cy="17350"/>
              </a:xfrm>
              <a:custGeom>
                <a:rect b="b" l="l" r="r" t="t"/>
                <a:pathLst>
                  <a:path extrusionOk="0" h="694" w="1027">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2" name="Google Shape;1012;p42"/>
              <p:cNvSpPr/>
              <p:nvPr/>
            </p:nvSpPr>
            <p:spPr>
              <a:xfrm>
                <a:off x="8186425" y="4632100"/>
                <a:ext cx="25675" cy="18050"/>
              </a:xfrm>
              <a:custGeom>
                <a:rect b="b" l="l" r="r" t="t"/>
                <a:pathLst>
                  <a:path extrusionOk="0" h="722" w="1027">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3" name="Google Shape;1013;p42"/>
              <p:cNvSpPr/>
              <p:nvPr/>
            </p:nvSpPr>
            <p:spPr>
              <a:xfrm>
                <a:off x="8187100" y="4610600"/>
                <a:ext cx="25000" cy="18050"/>
              </a:xfrm>
              <a:custGeom>
                <a:rect b="b" l="l" r="r" t="t"/>
                <a:pathLst>
                  <a:path extrusionOk="0" h="722" w="100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014" name="Google Shape;1014;p42"/>
          <p:cNvGrpSpPr/>
          <p:nvPr/>
        </p:nvGrpSpPr>
        <p:grpSpPr>
          <a:xfrm>
            <a:off x="8669664" y="245588"/>
            <a:ext cx="228825" cy="228825"/>
            <a:chOff x="3023950" y="3689950"/>
            <a:chExt cx="316100" cy="316100"/>
          </a:xfrm>
        </p:grpSpPr>
        <p:sp>
          <p:nvSpPr>
            <p:cNvPr id="1015" name="Google Shape;1015;p42"/>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6" name="Google Shape;1016;p42"/>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7" name="Google Shape;1017;p42"/>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18" name="Google Shape;1018;p42"/>
          <p:cNvGrpSpPr/>
          <p:nvPr/>
        </p:nvGrpSpPr>
        <p:grpSpPr>
          <a:xfrm>
            <a:off x="245739" y="245588"/>
            <a:ext cx="228825" cy="228825"/>
            <a:chOff x="3023950" y="3689950"/>
            <a:chExt cx="316100" cy="316100"/>
          </a:xfrm>
        </p:grpSpPr>
        <p:sp>
          <p:nvSpPr>
            <p:cNvPr id="1019" name="Google Shape;1019;p42"/>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0" name="Google Shape;1020;p42"/>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1" name="Google Shape;1021;p42"/>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22" name="Google Shape;1022;p42"/>
          <p:cNvGrpSpPr/>
          <p:nvPr/>
        </p:nvGrpSpPr>
        <p:grpSpPr>
          <a:xfrm>
            <a:off x="245752" y="4669065"/>
            <a:ext cx="228825" cy="228856"/>
            <a:chOff x="3023950" y="3689950"/>
            <a:chExt cx="316100" cy="316100"/>
          </a:xfrm>
        </p:grpSpPr>
        <p:sp>
          <p:nvSpPr>
            <p:cNvPr id="1023" name="Google Shape;1023;p42"/>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4" name="Google Shape;1024;p42"/>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5" name="Google Shape;1025;p42"/>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1">
  <p:cSld name="CUSTOM_18">
    <p:spTree>
      <p:nvGrpSpPr>
        <p:cNvPr id="1026" name="Shape 1026"/>
        <p:cNvGrpSpPr/>
        <p:nvPr/>
      </p:nvGrpSpPr>
      <p:grpSpPr>
        <a:xfrm>
          <a:off x="0" y="0"/>
          <a:ext cx="0" cy="0"/>
          <a:chOff x="0" y="0"/>
          <a:chExt cx="0" cy="0"/>
        </a:xfrm>
      </p:grpSpPr>
      <p:sp>
        <p:nvSpPr>
          <p:cNvPr id="1027" name="Google Shape;1027;p43"/>
          <p:cNvSpPr txBox="1"/>
          <p:nvPr>
            <p:ph type="title"/>
          </p:nvPr>
        </p:nvSpPr>
        <p:spPr>
          <a:xfrm>
            <a:off x="3795025" y="1271625"/>
            <a:ext cx="4629000" cy="1913400"/>
          </a:xfrm>
          <a:prstGeom prst="rect">
            <a:avLst/>
          </a:prstGeom>
        </p:spPr>
        <p:txBody>
          <a:bodyPr anchorCtr="0" anchor="ctr" bIns="91425" lIns="91425" spcFirstLastPara="1" rIns="91425" wrap="square" tIns="91425">
            <a:noAutofit/>
          </a:bodyPr>
          <a:lstStyle>
            <a:lvl1pPr lvl="0" rtl="0" algn="ctr">
              <a:lnSpc>
                <a:spcPct val="70000"/>
              </a:lnSpc>
              <a:spcBef>
                <a:spcPts val="0"/>
              </a:spcBef>
              <a:spcAft>
                <a:spcPts val="0"/>
              </a:spcAft>
              <a:buSzPts val="7200"/>
              <a:buNone/>
              <a:defRPr sz="7200"/>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p:txBody>
      </p:sp>
      <p:sp>
        <p:nvSpPr>
          <p:cNvPr id="1028" name="Google Shape;1028;p43"/>
          <p:cNvSpPr txBox="1"/>
          <p:nvPr>
            <p:ph idx="1" type="subTitle"/>
          </p:nvPr>
        </p:nvSpPr>
        <p:spPr>
          <a:xfrm>
            <a:off x="4103250" y="3390475"/>
            <a:ext cx="3987600" cy="4560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grpSp>
        <p:nvGrpSpPr>
          <p:cNvPr id="1029" name="Google Shape;1029;p43"/>
          <p:cNvGrpSpPr/>
          <p:nvPr/>
        </p:nvGrpSpPr>
        <p:grpSpPr>
          <a:xfrm>
            <a:off x="245739" y="245588"/>
            <a:ext cx="8652750" cy="4652334"/>
            <a:chOff x="245739" y="245588"/>
            <a:chExt cx="8652750" cy="4652334"/>
          </a:xfrm>
        </p:grpSpPr>
        <p:grpSp>
          <p:nvGrpSpPr>
            <p:cNvPr id="1030" name="Google Shape;1030;p43"/>
            <p:cNvGrpSpPr/>
            <p:nvPr/>
          </p:nvGrpSpPr>
          <p:grpSpPr>
            <a:xfrm>
              <a:off x="8669664" y="245588"/>
              <a:ext cx="228825" cy="228825"/>
              <a:chOff x="3023950" y="3689950"/>
              <a:chExt cx="316100" cy="316100"/>
            </a:xfrm>
          </p:grpSpPr>
          <p:sp>
            <p:nvSpPr>
              <p:cNvPr id="1031" name="Google Shape;1031;p43"/>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2" name="Google Shape;1032;p43"/>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3" name="Google Shape;1033;p43"/>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34" name="Google Shape;1034;p43"/>
            <p:cNvGrpSpPr/>
            <p:nvPr/>
          </p:nvGrpSpPr>
          <p:grpSpPr>
            <a:xfrm>
              <a:off x="8669427" y="4669065"/>
              <a:ext cx="228825" cy="228856"/>
              <a:chOff x="3023950" y="3689950"/>
              <a:chExt cx="316100" cy="316100"/>
            </a:xfrm>
          </p:grpSpPr>
          <p:sp>
            <p:nvSpPr>
              <p:cNvPr id="1035" name="Google Shape;1035;p43"/>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6" name="Google Shape;1036;p43"/>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7" name="Google Shape;1037;p43"/>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38" name="Google Shape;1038;p43"/>
            <p:cNvGrpSpPr/>
            <p:nvPr/>
          </p:nvGrpSpPr>
          <p:grpSpPr>
            <a:xfrm>
              <a:off x="245739" y="245588"/>
              <a:ext cx="228825" cy="228825"/>
              <a:chOff x="3023950" y="3689950"/>
              <a:chExt cx="316100" cy="316100"/>
            </a:xfrm>
          </p:grpSpPr>
          <p:sp>
            <p:nvSpPr>
              <p:cNvPr id="1039" name="Google Shape;1039;p43"/>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0" name="Google Shape;1040;p43"/>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1" name="Google Shape;1041;p43"/>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42" name="Google Shape;1042;p43"/>
            <p:cNvGrpSpPr/>
            <p:nvPr/>
          </p:nvGrpSpPr>
          <p:grpSpPr>
            <a:xfrm>
              <a:off x="245752" y="4669065"/>
              <a:ext cx="228825" cy="228856"/>
              <a:chOff x="3023950" y="3689950"/>
              <a:chExt cx="316100" cy="316100"/>
            </a:xfrm>
          </p:grpSpPr>
          <p:sp>
            <p:nvSpPr>
              <p:cNvPr id="1043" name="Google Shape;1043;p43"/>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4" name="Google Shape;1044;p43"/>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5" name="Google Shape;1045;p43"/>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ly title 2">
  <p:cSld name="CUSTOM_9">
    <p:spTree>
      <p:nvGrpSpPr>
        <p:cNvPr id="1046" name="Shape 1046"/>
        <p:cNvGrpSpPr/>
        <p:nvPr/>
      </p:nvGrpSpPr>
      <p:grpSpPr>
        <a:xfrm>
          <a:off x="0" y="0"/>
          <a:ext cx="0" cy="0"/>
          <a:chOff x="0" y="0"/>
          <a:chExt cx="0" cy="0"/>
        </a:xfrm>
      </p:grpSpPr>
      <p:sp>
        <p:nvSpPr>
          <p:cNvPr id="1047" name="Google Shape;1047;p44"/>
          <p:cNvSpPr txBox="1"/>
          <p:nvPr>
            <p:ph type="title"/>
          </p:nvPr>
        </p:nvSpPr>
        <p:spPr>
          <a:xfrm>
            <a:off x="720000" y="540000"/>
            <a:ext cx="7704000" cy="572700"/>
          </a:xfrm>
          <a:prstGeom prst="rect">
            <a:avLst/>
          </a:prstGeom>
        </p:spPr>
        <p:txBody>
          <a:bodyPr anchorCtr="0" anchor="t" bIns="91425" lIns="91425" spcFirstLastPara="1" rIns="91425" wrap="square" tIns="91425">
            <a:noAutofit/>
          </a:bodyPr>
          <a:lstStyle>
            <a:lvl1pPr lvl="0" algn="ctr">
              <a:spcBef>
                <a:spcPts val="0"/>
              </a:spcBef>
              <a:spcAft>
                <a:spcPts val="0"/>
              </a:spcAft>
              <a:buSzPts val="3500"/>
              <a:buNone/>
              <a:defRPr/>
            </a:lvl1pPr>
            <a:lvl2pPr lvl="1">
              <a:spcBef>
                <a:spcPts val="0"/>
              </a:spcBef>
              <a:spcAft>
                <a:spcPts val="0"/>
              </a:spcAft>
              <a:buSzPts val="3500"/>
              <a:buNone/>
              <a:defRPr>
                <a:latin typeface="Source Code Pro Light"/>
                <a:ea typeface="Source Code Pro Light"/>
                <a:cs typeface="Source Code Pro Light"/>
                <a:sym typeface="Source Code Pro Light"/>
              </a:defRPr>
            </a:lvl2pPr>
            <a:lvl3pPr lvl="2">
              <a:spcBef>
                <a:spcPts val="0"/>
              </a:spcBef>
              <a:spcAft>
                <a:spcPts val="0"/>
              </a:spcAft>
              <a:buSzPts val="3500"/>
              <a:buNone/>
              <a:defRPr>
                <a:latin typeface="Source Code Pro Light"/>
                <a:ea typeface="Source Code Pro Light"/>
                <a:cs typeface="Source Code Pro Light"/>
                <a:sym typeface="Source Code Pro Light"/>
              </a:defRPr>
            </a:lvl3pPr>
            <a:lvl4pPr lvl="3">
              <a:spcBef>
                <a:spcPts val="0"/>
              </a:spcBef>
              <a:spcAft>
                <a:spcPts val="0"/>
              </a:spcAft>
              <a:buSzPts val="3500"/>
              <a:buNone/>
              <a:defRPr>
                <a:latin typeface="Source Code Pro Light"/>
                <a:ea typeface="Source Code Pro Light"/>
                <a:cs typeface="Source Code Pro Light"/>
                <a:sym typeface="Source Code Pro Light"/>
              </a:defRPr>
            </a:lvl4pPr>
            <a:lvl5pPr lvl="4">
              <a:spcBef>
                <a:spcPts val="0"/>
              </a:spcBef>
              <a:spcAft>
                <a:spcPts val="0"/>
              </a:spcAft>
              <a:buSzPts val="3500"/>
              <a:buNone/>
              <a:defRPr>
                <a:latin typeface="Source Code Pro Light"/>
                <a:ea typeface="Source Code Pro Light"/>
                <a:cs typeface="Source Code Pro Light"/>
                <a:sym typeface="Source Code Pro Light"/>
              </a:defRPr>
            </a:lvl5pPr>
            <a:lvl6pPr lvl="5">
              <a:spcBef>
                <a:spcPts val="0"/>
              </a:spcBef>
              <a:spcAft>
                <a:spcPts val="0"/>
              </a:spcAft>
              <a:buSzPts val="3500"/>
              <a:buNone/>
              <a:defRPr>
                <a:latin typeface="Source Code Pro Light"/>
                <a:ea typeface="Source Code Pro Light"/>
                <a:cs typeface="Source Code Pro Light"/>
                <a:sym typeface="Source Code Pro Light"/>
              </a:defRPr>
            </a:lvl6pPr>
            <a:lvl7pPr lvl="6">
              <a:spcBef>
                <a:spcPts val="0"/>
              </a:spcBef>
              <a:spcAft>
                <a:spcPts val="0"/>
              </a:spcAft>
              <a:buSzPts val="3500"/>
              <a:buNone/>
              <a:defRPr>
                <a:latin typeface="Source Code Pro Light"/>
                <a:ea typeface="Source Code Pro Light"/>
                <a:cs typeface="Source Code Pro Light"/>
                <a:sym typeface="Source Code Pro Light"/>
              </a:defRPr>
            </a:lvl7pPr>
            <a:lvl8pPr lvl="7">
              <a:spcBef>
                <a:spcPts val="0"/>
              </a:spcBef>
              <a:spcAft>
                <a:spcPts val="0"/>
              </a:spcAft>
              <a:buSzPts val="3500"/>
              <a:buNone/>
              <a:defRPr>
                <a:latin typeface="Source Code Pro Light"/>
                <a:ea typeface="Source Code Pro Light"/>
                <a:cs typeface="Source Code Pro Light"/>
                <a:sym typeface="Source Code Pro Light"/>
              </a:defRPr>
            </a:lvl8pPr>
            <a:lvl9pPr lvl="8">
              <a:spcBef>
                <a:spcPts val="0"/>
              </a:spcBef>
              <a:spcAft>
                <a:spcPts val="0"/>
              </a:spcAft>
              <a:buSzPts val="3500"/>
              <a:buNone/>
              <a:defRPr>
                <a:latin typeface="Source Code Pro Light"/>
                <a:ea typeface="Source Code Pro Light"/>
                <a:cs typeface="Source Code Pro Light"/>
                <a:sym typeface="Source Code Pro Light"/>
              </a:defRPr>
            </a:lvl9pPr>
          </a:lstStyle>
          <a:p/>
        </p:txBody>
      </p:sp>
      <p:grpSp>
        <p:nvGrpSpPr>
          <p:cNvPr id="1048" name="Google Shape;1048;p44"/>
          <p:cNvGrpSpPr/>
          <p:nvPr/>
        </p:nvGrpSpPr>
        <p:grpSpPr>
          <a:xfrm>
            <a:off x="4672726" y="1652797"/>
            <a:ext cx="4108323" cy="3132999"/>
            <a:chOff x="5614975" y="2571738"/>
            <a:chExt cx="2725075" cy="2078413"/>
          </a:xfrm>
        </p:grpSpPr>
        <p:grpSp>
          <p:nvGrpSpPr>
            <p:cNvPr id="1049" name="Google Shape;1049;p44"/>
            <p:cNvGrpSpPr/>
            <p:nvPr/>
          </p:nvGrpSpPr>
          <p:grpSpPr>
            <a:xfrm>
              <a:off x="8301900" y="2571738"/>
              <a:ext cx="38150" cy="1997125"/>
              <a:chOff x="8301900" y="2571738"/>
              <a:chExt cx="38150" cy="1997125"/>
            </a:xfrm>
          </p:grpSpPr>
          <p:sp>
            <p:nvSpPr>
              <p:cNvPr id="1050" name="Google Shape;1050;p44"/>
              <p:cNvSpPr/>
              <p:nvPr/>
            </p:nvSpPr>
            <p:spPr>
              <a:xfrm>
                <a:off x="8305713" y="2571738"/>
                <a:ext cx="17350" cy="23600"/>
              </a:xfrm>
              <a:custGeom>
                <a:rect b="b" l="l" r="r" t="t"/>
                <a:pathLst>
                  <a:path extrusionOk="0" h="944" w="694">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1" name="Google Shape;1051;p44"/>
              <p:cNvSpPr/>
              <p:nvPr/>
            </p:nvSpPr>
            <p:spPr>
              <a:xfrm>
                <a:off x="8302600" y="2966313"/>
                <a:ext cx="17350" cy="23600"/>
              </a:xfrm>
              <a:custGeom>
                <a:rect b="b" l="l" r="r" t="t"/>
                <a:pathLst>
                  <a:path extrusionOk="0" h="944" w="694">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2" name="Google Shape;1052;p44"/>
              <p:cNvSpPr/>
              <p:nvPr/>
            </p:nvSpPr>
            <p:spPr>
              <a:xfrm>
                <a:off x="8302250" y="3360888"/>
                <a:ext cx="17350" cy="23600"/>
              </a:xfrm>
              <a:custGeom>
                <a:rect b="b" l="l" r="r" t="t"/>
                <a:pathLst>
                  <a:path extrusionOk="0" h="944" w="694">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3" name="Google Shape;1053;p44"/>
              <p:cNvSpPr/>
              <p:nvPr/>
            </p:nvSpPr>
            <p:spPr>
              <a:xfrm>
                <a:off x="8301900" y="3755463"/>
                <a:ext cx="17350" cy="23575"/>
              </a:xfrm>
              <a:custGeom>
                <a:rect b="b" l="l" r="r" t="t"/>
                <a:pathLst>
                  <a:path extrusionOk="0" h="943" w="694">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4" name="Google Shape;1054;p44"/>
              <p:cNvSpPr/>
              <p:nvPr/>
            </p:nvSpPr>
            <p:spPr>
              <a:xfrm>
                <a:off x="8302600" y="4150013"/>
                <a:ext cx="17350" cy="24275"/>
              </a:xfrm>
              <a:custGeom>
                <a:rect b="b" l="l" r="r" t="t"/>
                <a:pathLst>
                  <a:path extrusionOk="0" h="971" w="694">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5" name="Google Shape;1055;p44"/>
              <p:cNvSpPr/>
              <p:nvPr/>
            </p:nvSpPr>
            <p:spPr>
              <a:xfrm>
                <a:off x="8301900" y="4545263"/>
                <a:ext cx="17350" cy="23600"/>
              </a:xfrm>
              <a:custGeom>
                <a:rect b="b" l="l" r="r" t="t"/>
                <a:pathLst>
                  <a:path extrusionOk="0" h="944" w="694">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6" name="Google Shape;1056;p44"/>
              <p:cNvSpPr/>
              <p:nvPr/>
            </p:nvSpPr>
            <p:spPr>
              <a:xfrm>
                <a:off x="8325813" y="2571738"/>
                <a:ext cx="10425" cy="22900"/>
              </a:xfrm>
              <a:custGeom>
                <a:rect b="b" l="l" r="r" t="t"/>
                <a:pathLst>
                  <a:path extrusionOk="0" h="916" w="417">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7" name="Google Shape;1057;p44"/>
              <p:cNvSpPr/>
              <p:nvPr/>
            </p:nvSpPr>
            <p:spPr>
              <a:xfrm>
                <a:off x="8323400" y="2966303"/>
                <a:ext cx="15950" cy="22900"/>
              </a:xfrm>
              <a:custGeom>
                <a:rect b="b" l="l" r="r" t="t"/>
                <a:pathLst>
                  <a:path extrusionOk="0" h="916" w="638">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8" name="Google Shape;1058;p44"/>
              <p:cNvSpPr/>
              <p:nvPr/>
            </p:nvSpPr>
            <p:spPr>
              <a:xfrm>
                <a:off x="8323050" y="3360868"/>
                <a:ext cx="16650" cy="23600"/>
              </a:xfrm>
              <a:custGeom>
                <a:rect b="b" l="l" r="r" t="t"/>
                <a:pathLst>
                  <a:path extrusionOk="0" h="944" w="666">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9" name="Google Shape;1059;p44"/>
              <p:cNvSpPr/>
              <p:nvPr/>
            </p:nvSpPr>
            <p:spPr>
              <a:xfrm>
                <a:off x="8322000" y="3756132"/>
                <a:ext cx="18050" cy="22900"/>
              </a:xfrm>
              <a:custGeom>
                <a:rect b="b" l="l" r="r" t="t"/>
                <a:pathLst>
                  <a:path extrusionOk="0" h="916" w="722">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0" name="Google Shape;1060;p44"/>
              <p:cNvSpPr/>
              <p:nvPr/>
            </p:nvSpPr>
            <p:spPr>
              <a:xfrm>
                <a:off x="8323400" y="4150698"/>
                <a:ext cx="15950" cy="23600"/>
              </a:xfrm>
              <a:custGeom>
                <a:rect b="b" l="l" r="r" t="t"/>
                <a:pathLst>
                  <a:path extrusionOk="0" h="944" w="638">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1" name="Google Shape;1061;p44"/>
              <p:cNvSpPr/>
              <p:nvPr/>
            </p:nvSpPr>
            <p:spPr>
              <a:xfrm>
                <a:off x="8322700" y="4545963"/>
                <a:ext cx="16650" cy="22900"/>
              </a:xfrm>
              <a:custGeom>
                <a:rect b="b" l="l" r="r" t="t"/>
                <a:pathLst>
                  <a:path extrusionOk="0" h="916" w="666">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62" name="Google Shape;1062;p44"/>
            <p:cNvGrpSpPr/>
            <p:nvPr/>
          </p:nvGrpSpPr>
          <p:grpSpPr>
            <a:xfrm>
              <a:off x="5614975" y="4609225"/>
              <a:ext cx="2597125" cy="40925"/>
              <a:chOff x="5614975" y="4609225"/>
              <a:chExt cx="2597125" cy="40925"/>
            </a:xfrm>
          </p:grpSpPr>
          <p:sp>
            <p:nvSpPr>
              <p:cNvPr id="1063" name="Google Shape;1063;p44"/>
              <p:cNvSpPr/>
              <p:nvPr/>
            </p:nvSpPr>
            <p:spPr>
              <a:xfrm>
                <a:off x="5614975" y="4632100"/>
                <a:ext cx="24974" cy="18050"/>
              </a:xfrm>
              <a:custGeom>
                <a:rect b="b" l="l" r="r" t="t"/>
                <a:pathLst>
                  <a:path extrusionOk="0" h="722" w="1027">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4" name="Google Shape;1064;p44"/>
              <p:cNvSpPr/>
              <p:nvPr/>
            </p:nvSpPr>
            <p:spPr>
              <a:xfrm>
                <a:off x="5615656" y="4617525"/>
                <a:ext cx="23612" cy="11125"/>
              </a:xfrm>
              <a:custGeom>
                <a:rect b="b" l="l" r="r" t="t"/>
                <a:pathLst>
                  <a:path extrusionOk="0" h="445" w="971">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5" name="Google Shape;1065;p44"/>
              <p:cNvSpPr/>
              <p:nvPr/>
            </p:nvSpPr>
            <p:spPr>
              <a:xfrm>
                <a:off x="6128984" y="4632100"/>
                <a:ext cx="25675" cy="18050"/>
              </a:xfrm>
              <a:custGeom>
                <a:rect b="b" l="l" r="r" t="t"/>
                <a:pathLst>
                  <a:path extrusionOk="0" h="722" w="1027">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6" name="Google Shape;1066;p44"/>
              <p:cNvSpPr/>
              <p:nvPr/>
            </p:nvSpPr>
            <p:spPr>
              <a:xfrm>
                <a:off x="6128575" y="4611300"/>
                <a:ext cx="25675" cy="17350"/>
              </a:xfrm>
              <a:custGeom>
                <a:rect b="b" l="l" r="r" t="t"/>
                <a:pathLst>
                  <a:path extrusionOk="0" h="694" w="1027">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7" name="Google Shape;1067;p44"/>
              <p:cNvSpPr/>
              <p:nvPr/>
            </p:nvSpPr>
            <p:spPr>
              <a:xfrm>
                <a:off x="6643694" y="4632100"/>
                <a:ext cx="24975" cy="18050"/>
              </a:xfrm>
              <a:custGeom>
                <a:rect b="b" l="l" r="r" t="t"/>
                <a:pathLst>
                  <a:path extrusionOk="0" h="722" w="999">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8" name="Google Shape;1068;p44"/>
              <p:cNvSpPr/>
              <p:nvPr/>
            </p:nvSpPr>
            <p:spPr>
              <a:xfrm>
                <a:off x="6643556" y="4611300"/>
                <a:ext cx="24975" cy="17350"/>
              </a:xfrm>
              <a:custGeom>
                <a:rect b="b" l="l" r="r" t="t"/>
                <a:pathLst>
                  <a:path extrusionOk="0" h="694" w="999">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9" name="Google Shape;1069;p44"/>
              <p:cNvSpPr/>
              <p:nvPr/>
            </p:nvSpPr>
            <p:spPr>
              <a:xfrm>
                <a:off x="7157705" y="4632100"/>
                <a:ext cx="24975" cy="18050"/>
              </a:xfrm>
              <a:custGeom>
                <a:rect b="b" l="l" r="r" t="t"/>
                <a:pathLst>
                  <a:path extrusionOk="0" h="722" w="999">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0" name="Google Shape;1070;p44"/>
              <p:cNvSpPr/>
              <p:nvPr/>
            </p:nvSpPr>
            <p:spPr>
              <a:xfrm>
                <a:off x="7157837" y="4609225"/>
                <a:ext cx="24975" cy="19425"/>
              </a:xfrm>
              <a:custGeom>
                <a:rect b="b" l="l" r="r" t="t"/>
                <a:pathLst>
                  <a:path extrusionOk="0" h="777" w="999">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1" name="Google Shape;1071;p44"/>
              <p:cNvSpPr/>
              <p:nvPr/>
            </p:nvSpPr>
            <p:spPr>
              <a:xfrm>
                <a:off x="7671715" y="4632100"/>
                <a:ext cx="25675" cy="18050"/>
              </a:xfrm>
              <a:custGeom>
                <a:rect b="b" l="l" r="r" t="t"/>
                <a:pathLst>
                  <a:path extrusionOk="0" h="722" w="1027">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2" name="Google Shape;1072;p44"/>
              <p:cNvSpPr/>
              <p:nvPr/>
            </p:nvSpPr>
            <p:spPr>
              <a:xfrm>
                <a:off x="7672119" y="4611300"/>
                <a:ext cx="25675" cy="17350"/>
              </a:xfrm>
              <a:custGeom>
                <a:rect b="b" l="l" r="r" t="t"/>
                <a:pathLst>
                  <a:path extrusionOk="0" h="694" w="1027">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3" name="Google Shape;1073;p44"/>
              <p:cNvSpPr/>
              <p:nvPr/>
            </p:nvSpPr>
            <p:spPr>
              <a:xfrm>
                <a:off x="8186425" y="4632100"/>
                <a:ext cx="25675" cy="18050"/>
              </a:xfrm>
              <a:custGeom>
                <a:rect b="b" l="l" r="r" t="t"/>
                <a:pathLst>
                  <a:path extrusionOk="0" h="722" w="1027">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4" name="Google Shape;1074;p44"/>
              <p:cNvSpPr/>
              <p:nvPr/>
            </p:nvSpPr>
            <p:spPr>
              <a:xfrm>
                <a:off x="8187100" y="4610600"/>
                <a:ext cx="25000" cy="18050"/>
              </a:xfrm>
              <a:custGeom>
                <a:rect b="b" l="l" r="r" t="t"/>
                <a:pathLst>
                  <a:path extrusionOk="0" h="722" w="100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075" name="Google Shape;1075;p44"/>
          <p:cNvGrpSpPr/>
          <p:nvPr/>
        </p:nvGrpSpPr>
        <p:grpSpPr>
          <a:xfrm>
            <a:off x="8669664" y="245588"/>
            <a:ext cx="228825" cy="228825"/>
            <a:chOff x="3023950" y="3689950"/>
            <a:chExt cx="316100" cy="316100"/>
          </a:xfrm>
        </p:grpSpPr>
        <p:sp>
          <p:nvSpPr>
            <p:cNvPr id="1076" name="Google Shape;1076;p44"/>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7" name="Google Shape;1077;p44"/>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8" name="Google Shape;1078;p44"/>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79" name="Google Shape;1079;p44"/>
          <p:cNvGrpSpPr/>
          <p:nvPr/>
        </p:nvGrpSpPr>
        <p:grpSpPr>
          <a:xfrm>
            <a:off x="245739" y="245588"/>
            <a:ext cx="228825" cy="228825"/>
            <a:chOff x="3023950" y="3689950"/>
            <a:chExt cx="316100" cy="316100"/>
          </a:xfrm>
        </p:grpSpPr>
        <p:sp>
          <p:nvSpPr>
            <p:cNvPr id="1080" name="Google Shape;1080;p44"/>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1" name="Google Shape;1081;p44"/>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2" name="Google Shape;1082;p44"/>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83" name="Google Shape;1083;p44"/>
          <p:cNvGrpSpPr/>
          <p:nvPr/>
        </p:nvGrpSpPr>
        <p:grpSpPr>
          <a:xfrm>
            <a:off x="245752" y="4669065"/>
            <a:ext cx="228825" cy="228856"/>
            <a:chOff x="3023950" y="3689950"/>
            <a:chExt cx="316100" cy="316100"/>
          </a:xfrm>
        </p:grpSpPr>
        <p:sp>
          <p:nvSpPr>
            <p:cNvPr id="1084" name="Google Shape;1084;p44"/>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5" name="Google Shape;1085;p44"/>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6" name="Google Shape;1086;p44"/>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3">
  <p:cSld name="CUSTOM_9_1">
    <p:spTree>
      <p:nvGrpSpPr>
        <p:cNvPr id="1087" name="Shape 1087"/>
        <p:cNvGrpSpPr/>
        <p:nvPr/>
      </p:nvGrpSpPr>
      <p:grpSpPr>
        <a:xfrm>
          <a:off x="0" y="0"/>
          <a:ext cx="0" cy="0"/>
          <a:chOff x="0" y="0"/>
          <a:chExt cx="0" cy="0"/>
        </a:xfrm>
      </p:grpSpPr>
      <p:grpSp>
        <p:nvGrpSpPr>
          <p:cNvPr id="1088" name="Google Shape;1088;p45"/>
          <p:cNvGrpSpPr/>
          <p:nvPr/>
        </p:nvGrpSpPr>
        <p:grpSpPr>
          <a:xfrm>
            <a:off x="245739" y="245588"/>
            <a:ext cx="8652750" cy="4652334"/>
            <a:chOff x="245739" y="245588"/>
            <a:chExt cx="8652750" cy="4652334"/>
          </a:xfrm>
        </p:grpSpPr>
        <p:grpSp>
          <p:nvGrpSpPr>
            <p:cNvPr id="1089" name="Google Shape;1089;p45"/>
            <p:cNvGrpSpPr/>
            <p:nvPr/>
          </p:nvGrpSpPr>
          <p:grpSpPr>
            <a:xfrm>
              <a:off x="8669664" y="245588"/>
              <a:ext cx="228825" cy="228825"/>
              <a:chOff x="3023950" y="3689950"/>
              <a:chExt cx="316100" cy="316100"/>
            </a:xfrm>
          </p:grpSpPr>
          <p:sp>
            <p:nvSpPr>
              <p:cNvPr id="1090" name="Google Shape;1090;p45"/>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1" name="Google Shape;1091;p45"/>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2" name="Google Shape;1092;p45"/>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93" name="Google Shape;1093;p45"/>
            <p:cNvGrpSpPr/>
            <p:nvPr/>
          </p:nvGrpSpPr>
          <p:grpSpPr>
            <a:xfrm>
              <a:off x="8669427" y="4669065"/>
              <a:ext cx="228825" cy="228856"/>
              <a:chOff x="3023950" y="3689950"/>
              <a:chExt cx="316100" cy="316100"/>
            </a:xfrm>
          </p:grpSpPr>
          <p:sp>
            <p:nvSpPr>
              <p:cNvPr id="1094" name="Google Shape;1094;p45"/>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5" name="Google Shape;1095;p45"/>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6" name="Google Shape;1096;p45"/>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97" name="Google Shape;1097;p45"/>
            <p:cNvGrpSpPr/>
            <p:nvPr/>
          </p:nvGrpSpPr>
          <p:grpSpPr>
            <a:xfrm>
              <a:off x="245739" y="245588"/>
              <a:ext cx="228825" cy="228825"/>
              <a:chOff x="3023950" y="3689950"/>
              <a:chExt cx="316100" cy="316100"/>
            </a:xfrm>
          </p:grpSpPr>
          <p:sp>
            <p:nvSpPr>
              <p:cNvPr id="1098" name="Google Shape;1098;p45"/>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9" name="Google Shape;1099;p45"/>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0" name="Google Shape;1100;p45"/>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01" name="Google Shape;1101;p45"/>
            <p:cNvGrpSpPr/>
            <p:nvPr/>
          </p:nvGrpSpPr>
          <p:grpSpPr>
            <a:xfrm>
              <a:off x="245752" y="4669065"/>
              <a:ext cx="228825" cy="228856"/>
              <a:chOff x="3023950" y="3689950"/>
              <a:chExt cx="316100" cy="316100"/>
            </a:xfrm>
          </p:grpSpPr>
          <p:sp>
            <p:nvSpPr>
              <p:cNvPr id="1102" name="Google Shape;1102;p45"/>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3" name="Google Shape;1103;p45"/>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4" name="Google Shape;1104;p45"/>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105" name="Google Shape;1105;p45"/>
          <p:cNvSpPr txBox="1"/>
          <p:nvPr>
            <p:ph type="title"/>
          </p:nvPr>
        </p:nvSpPr>
        <p:spPr>
          <a:xfrm>
            <a:off x="720000" y="540000"/>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3500"/>
              <a:buNone/>
              <a:defRPr>
                <a:latin typeface="Source Code Pro Light"/>
                <a:ea typeface="Source Code Pro Light"/>
                <a:cs typeface="Source Code Pro Light"/>
                <a:sym typeface="Source Code Pro Light"/>
              </a:defRPr>
            </a:lvl2pPr>
            <a:lvl3pPr lvl="2" rtl="0">
              <a:spcBef>
                <a:spcPts val="0"/>
              </a:spcBef>
              <a:spcAft>
                <a:spcPts val="0"/>
              </a:spcAft>
              <a:buSzPts val="3500"/>
              <a:buNone/>
              <a:defRPr>
                <a:latin typeface="Source Code Pro Light"/>
                <a:ea typeface="Source Code Pro Light"/>
                <a:cs typeface="Source Code Pro Light"/>
                <a:sym typeface="Source Code Pro Light"/>
              </a:defRPr>
            </a:lvl3pPr>
            <a:lvl4pPr lvl="3" rtl="0">
              <a:spcBef>
                <a:spcPts val="0"/>
              </a:spcBef>
              <a:spcAft>
                <a:spcPts val="0"/>
              </a:spcAft>
              <a:buSzPts val="3500"/>
              <a:buNone/>
              <a:defRPr>
                <a:latin typeface="Source Code Pro Light"/>
                <a:ea typeface="Source Code Pro Light"/>
                <a:cs typeface="Source Code Pro Light"/>
                <a:sym typeface="Source Code Pro Light"/>
              </a:defRPr>
            </a:lvl4pPr>
            <a:lvl5pPr lvl="4" rtl="0">
              <a:spcBef>
                <a:spcPts val="0"/>
              </a:spcBef>
              <a:spcAft>
                <a:spcPts val="0"/>
              </a:spcAft>
              <a:buSzPts val="3500"/>
              <a:buNone/>
              <a:defRPr>
                <a:latin typeface="Source Code Pro Light"/>
                <a:ea typeface="Source Code Pro Light"/>
                <a:cs typeface="Source Code Pro Light"/>
                <a:sym typeface="Source Code Pro Light"/>
              </a:defRPr>
            </a:lvl5pPr>
            <a:lvl6pPr lvl="5" rtl="0">
              <a:spcBef>
                <a:spcPts val="0"/>
              </a:spcBef>
              <a:spcAft>
                <a:spcPts val="0"/>
              </a:spcAft>
              <a:buSzPts val="3500"/>
              <a:buNone/>
              <a:defRPr>
                <a:latin typeface="Source Code Pro Light"/>
                <a:ea typeface="Source Code Pro Light"/>
                <a:cs typeface="Source Code Pro Light"/>
                <a:sym typeface="Source Code Pro Light"/>
              </a:defRPr>
            </a:lvl6pPr>
            <a:lvl7pPr lvl="6" rtl="0">
              <a:spcBef>
                <a:spcPts val="0"/>
              </a:spcBef>
              <a:spcAft>
                <a:spcPts val="0"/>
              </a:spcAft>
              <a:buSzPts val="3500"/>
              <a:buNone/>
              <a:defRPr>
                <a:latin typeface="Source Code Pro Light"/>
                <a:ea typeface="Source Code Pro Light"/>
                <a:cs typeface="Source Code Pro Light"/>
                <a:sym typeface="Source Code Pro Light"/>
              </a:defRPr>
            </a:lvl7pPr>
            <a:lvl8pPr lvl="7" rtl="0">
              <a:spcBef>
                <a:spcPts val="0"/>
              </a:spcBef>
              <a:spcAft>
                <a:spcPts val="0"/>
              </a:spcAft>
              <a:buSzPts val="3500"/>
              <a:buNone/>
              <a:defRPr>
                <a:latin typeface="Source Code Pro Light"/>
                <a:ea typeface="Source Code Pro Light"/>
                <a:cs typeface="Source Code Pro Light"/>
                <a:sym typeface="Source Code Pro Light"/>
              </a:defRPr>
            </a:lvl8pPr>
            <a:lvl9pPr lvl="8" rtl="0">
              <a:spcBef>
                <a:spcPts val="0"/>
              </a:spcBef>
              <a:spcAft>
                <a:spcPts val="0"/>
              </a:spcAft>
              <a:buSzPts val="3500"/>
              <a:buNone/>
              <a:defRPr>
                <a:latin typeface="Source Code Pro Light"/>
                <a:ea typeface="Source Code Pro Light"/>
                <a:cs typeface="Source Code Pro Light"/>
                <a:sym typeface="Source Code Pro Light"/>
              </a:defRPr>
            </a:lvl9pPr>
          </a:lstStyle>
          <a:p/>
        </p:txBody>
      </p:sp>
      <p:sp>
        <p:nvSpPr>
          <p:cNvPr id="1106" name="Google Shape;1106;p45"/>
          <p:cNvSpPr txBox="1"/>
          <p:nvPr/>
        </p:nvSpPr>
        <p:spPr>
          <a:xfrm rot="-5400000">
            <a:off x="6518739" y="2494638"/>
            <a:ext cx="4449900" cy="15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4">
  <p:cSld name="CUSTOM_9_1_1">
    <p:spTree>
      <p:nvGrpSpPr>
        <p:cNvPr id="1107" name="Shape 1107"/>
        <p:cNvGrpSpPr/>
        <p:nvPr/>
      </p:nvGrpSpPr>
      <p:grpSpPr>
        <a:xfrm>
          <a:off x="0" y="0"/>
          <a:ext cx="0" cy="0"/>
          <a:chOff x="0" y="0"/>
          <a:chExt cx="0" cy="0"/>
        </a:xfrm>
      </p:grpSpPr>
      <p:grpSp>
        <p:nvGrpSpPr>
          <p:cNvPr id="1108" name="Google Shape;1108;p46"/>
          <p:cNvGrpSpPr/>
          <p:nvPr/>
        </p:nvGrpSpPr>
        <p:grpSpPr>
          <a:xfrm>
            <a:off x="245739" y="245588"/>
            <a:ext cx="8652750" cy="4652334"/>
            <a:chOff x="245739" y="245588"/>
            <a:chExt cx="8652750" cy="4652334"/>
          </a:xfrm>
        </p:grpSpPr>
        <p:grpSp>
          <p:nvGrpSpPr>
            <p:cNvPr id="1109" name="Google Shape;1109;p46"/>
            <p:cNvGrpSpPr/>
            <p:nvPr/>
          </p:nvGrpSpPr>
          <p:grpSpPr>
            <a:xfrm>
              <a:off x="8669664" y="245588"/>
              <a:ext cx="228825" cy="228825"/>
              <a:chOff x="3023950" y="3689950"/>
              <a:chExt cx="316100" cy="316100"/>
            </a:xfrm>
          </p:grpSpPr>
          <p:sp>
            <p:nvSpPr>
              <p:cNvPr id="1110" name="Google Shape;1110;p46"/>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1" name="Google Shape;1111;p46"/>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2" name="Google Shape;1112;p46"/>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13" name="Google Shape;1113;p46"/>
            <p:cNvGrpSpPr/>
            <p:nvPr/>
          </p:nvGrpSpPr>
          <p:grpSpPr>
            <a:xfrm>
              <a:off x="8669427" y="4669065"/>
              <a:ext cx="228825" cy="228856"/>
              <a:chOff x="3023950" y="3689950"/>
              <a:chExt cx="316100" cy="316100"/>
            </a:xfrm>
          </p:grpSpPr>
          <p:sp>
            <p:nvSpPr>
              <p:cNvPr id="1114" name="Google Shape;1114;p46"/>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5" name="Google Shape;1115;p46"/>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6" name="Google Shape;1116;p46"/>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17" name="Google Shape;1117;p46"/>
            <p:cNvGrpSpPr/>
            <p:nvPr/>
          </p:nvGrpSpPr>
          <p:grpSpPr>
            <a:xfrm>
              <a:off x="245739" y="245588"/>
              <a:ext cx="228825" cy="228825"/>
              <a:chOff x="3023950" y="3689950"/>
              <a:chExt cx="316100" cy="316100"/>
            </a:xfrm>
          </p:grpSpPr>
          <p:sp>
            <p:nvSpPr>
              <p:cNvPr id="1118" name="Google Shape;1118;p46"/>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9" name="Google Shape;1119;p46"/>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0" name="Google Shape;1120;p46"/>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21" name="Google Shape;1121;p46"/>
            <p:cNvGrpSpPr/>
            <p:nvPr/>
          </p:nvGrpSpPr>
          <p:grpSpPr>
            <a:xfrm>
              <a:off x="245752" y="4669065"/>
              <a:ext cx="228825" cy="228856"/>
              <a:chOff x="3023950" y="3689950"/>
              <a:chExt cx="316100" cy="316100"/>
            </a:xfrm>
          </p:grpSpPr>
          <p:sp>
            <p:nvSpPr>
              <p:cNvPr id="1122" name="Google Shape;1122;p46"/>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3" name="Google Shape;1123;p46"/>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4" name="Google Shape;1124;p46"/>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125" name="Google Shape;1125;p46"/>
          <p:cNvSpPr txBox="1"/>
          <p:nvPr>
            <p:ph type="title"/>
          </p:nvPr>
        </p:nvSpPr>
        <p:spPr>
          <a:xfrm>
            <a:off x="720000" y="540000"/>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3500"/>
              <a:buNone/>
              <a:defRPr>
                <a:latin typeface="Source Code Pro Light"/>
                <a:ea typeface="Source Code Pro Light"/>
                <a:cs typeface="Source Code Pro Light"/>
                <a:sym typeface="Source Code Pro Light"/>
              </a:defRPr>
            </a:lvl2pPr>
            <a:lvl3pPr lvl="2" rtl="0">
              <a:spcBef>
                <a:spcPts val="0"/>
              </a:spcBef>
              <a:spcAft>
                <a:spcPts val="0"/>
              </a:spcAft>
              <a:buSzPts val="3500"/>
              <a:buNone/>
              <a:defRPr>
                <a:latin typeface="Source Code Pro Light"/>
                <a:ea typeface="Source Code Pro Light"/>
                <a:cs typeface="Source Code Pro Light"/>
                <a:sym typeface="Source Code Pro Light"/>
              </a:defRPr>
            </a:lvl3pPr>
            <a:lvl4pPr lvl="3" rtl="0">
              <a:spcBef>
                <a:spcPts val="0"/>
              </a:spcBef>
              <a:spcAft>
                <a:spcPts val="0"/>
              </a:spcAft>
              <a:buSzPts val="3500"/>
              <a:buNone/>
              <a:defRPr>
                <a:latin typeface="Source Code Pro Light"/>
                <a:ea typeface="Source Code Pro Light"/>
                <a:cs typeface="Source Code Pro Light"/>
                <a:sym typeface="Source Code Pro Light"/>
              </a:defRPr>
            </a:lvl4pPr>
            <a:lvl5pPr lvl="4" rtl="0">
              <a:spcBef>
                <a:spcPts val="0"/>
              </a:spcBef>
              <a:spcAft>
                <a:spcPts val="0"/>
              </a:spcAft>
              <a:buSzPts val="3500"/>
              <a:buNone/>
              <a:defRPr>
                <a:latin typeface="Source Code Pro Light"/>
                <a:ea typeface="Source Code Pro Light"/>
                <a:cs typeface="Source Code Pro Light"/>
                <a:sym typeface="Source Code Pro Light"/>
              </a:defRPr>
            </a:lvl5pPr>
            <a:lvl6pPr lvl="5" rtl="0">
              <a:spcBef>
                <a:spcPts val="0"/>
              </a:spcBef>
              <a:spcAft>
                <a:spcPts val="0"/>
              </a:spcAft>
              <a:buSzPts val="3500"/>
              <a:buNone/>
              <a:defRPr>
                <a:latin typeface="Source Code Pro Light"/>
                <a:ea typeface="Source Code Pro Light"/>
                <a:cs typeface="Source Code Pro Light"/>
                <a:sym typeface="Source Code Pro Light"/>
              </a:defRPr>
            </a:lvl6pPr>
            <a:lvl7pPr lvl="6" rtl="0">
              <a:spcBef>
                <a:spcPts val="0"/>
              </a:spcBef>
              <a:spcAft>
                <a:spcPts val="0"/>
              </a:spcAft>
              <a:buSzPts val="3500"/>
              <a:buNone/>
              <a:defRPr>
                <a:latin typeface="Source Code Pro Light"/>
                <a:ea typeface="Source Code Pro Light"/>
                <a:cs typeface="Source Code Pro Light"/>
                <a:sym typeface="Source Code Pro Light"/>
              </a:defRPr>
            </a:lvl7pPr>
            <a:lvl8pPr lvl="7" rtl="0">
              <a:spcBef>
                <a:spcPts val="0"/>
              </a:spcBef>
              <a:spcAft>
                <a:spcPts val="0"/>
              </a:spcAft>
              <a:buSzPts val="3500"/>
              <a:buNone/>
              <a:defRPr>
                <a:latin typeface="Source Code Pro Light"/>
                <a:ea typeface="Source Code Pro Light"/>
                <a:cs typeface="Source Code Pro Light"/>
                <a:sym typeface="Source Code Pro Light"/>
              </a:defRPr>
            </a:lvl8pPr>
            <a:lvl9pPr lvl="8" rtl="0">
              <a:spcBef>
                <a:spcPts val="0"/>
              </a:spcBef>
              <a:spcAft>
                <a:spcPts val="0"/>
              </a:spcAft>
              <a:buSzPts val="3500"/>
              <a:buNone/>
              <a:defRPr>
                <a:latin typeface="Source Code Pro Light"/>
                <a:ea typeface="Source Code Pro Light"/>
                <a:cs typeface="Source Code Pro Light"/>
                <a:sym typeface="Source Code Pro Light"/>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5">
  <p:cSld name="CUSTOM_9_1_1_1">
    <p:spTree>
      <p:nvGrpSpPr>
        <p:cNvPr id="1126" name="Shape 1126"/>
        <p:cNvGrpSpPr/>
        <p:nvPr/>
      </p:nvGrpSpPr>
      <p:grpSpPr>
        <a:xfrm>
          <a:off x="0" y="0"/>
          <a:ext cx="0" cy="0"/>
          <a:chOff x="0" y="0"/>
          <a:chExt cx="0" cy="0"/>
        </a:xfrm>
      </p:grpSpPr>
      <p:sp>
        <p:nvSpPr>
          <p:cNvPr id="1127" name="Google Shape;1127;p47"/>
          <p:cNvSpPr txBox="1"/>
          <p:nvPr>
            <p:ph type="title"/>
          </p:nvPr>
        </p:nvSpPr>
        <p:spPr>
          <a:xfrm>
            <a:off x="720000" y="540000"/>
            <a:ext cx="77040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3500"/>
              <a:buNone/>
              <a:defRPr>
                <a:latin typeface="Source Code Pro Light"/>
                <a:ea typeface="Source Code Pro Light"/>
                <a:cs typeface="Source Code Pro Light"/>
                <a:sym typeface="Source Code Pro Light"/>
              </a:defRPr>
            </a:lvl2pPr>
            <a:lvl3pPr lvl="2" rtl="0">
              <a:spcBef>
                <a:spcPts val="0"/>
              </a:spcBef>
              <a:spcAft>
                <a:spcPts val="0"/>
              </a:spcAft>
              <a:buSzPts val="3500"/>
              <a:buNone/>
              <a:defRPr>
                <a:latin typeface="Source Code Pro Light"/>
                <a:ea typeface="Source Code Pro Light"/>
                <a:cs typeface="Source Code Pro Light"/>
                <a:sym typeface="Source Code Pro Light"/>
              </a:defRPr>
            </a:lvl3pPr>
            <a:lvl4pPr lvl="3" rtl="0">
              <a:spcBef>
                <a:spcPts val="0"/>
              </a:spcBef>
              <a:spcAft>
                <a:spcPts val="0"/>
              </a:spcAft>
              <a:buSzPts val="3500"/>
              <a:buNone/>
              <a:defRPr>
                <a:latin typeface="Source Code Pro Light"/>
                <a:ea typeface="Source Code Pro Light"/>
                <a:cs typeface="Source Code Pro Light"/>
                <a:sym typeface="Source Code Pro Light"/>
              </a:defRPr>
            </a:lvl4pPr>
            <a:lvl5pPr lvl="4" rtl="0">
              <a:spcBef>
                <a:spcPts val="0"/>
              </a:spcBef>
              <a:spcAft>
                <a:spcPts val="0"/>
              </a:spcAft>
              <a:buSzPts val="3500"/>
              <a:buNone/>
              <a:defRPr>
                <a:latin typeface="Source Code Pro Light"/>
                <a:ea typeface="Source Code Pro Light"/>
                <a:cs typeface="Source Code Pro Light"/>
                <a:sym typeface="Source Code Pro Light"/>
              </a:defRPr>
            </a:lvl5pPr>
            <a:lvl6pPr lvl="5" rtl="0">
              <a:spcBef>
                <a:spcPts val="0"/>
              </a:spcBef>
              <a:spcAft>
                <a:spcPts val="0"/>
              </a:spcAft>
              <a:buSzPts val="3500"/>
              <a:buNone/>
              <a:defRPr>
                <a:latin typeface="Source Code Pro Light"/>
                <a:ea typeface="Source Code Pro Light"/>
                <a:cs typeface="Source Code Pro Light"/>
                <a:sym typeface="Source Code Pro Light"/>
              </a:defRPr>
            </a:lvl6pPr>
            <a:lvl7pPr lvl="6" rtl="0">
              <a:spcBef>
                <a:spcPts val="0"/>
              </a:spcBef>
              <a:spcAft>
                <a:spcPts val="0"/>
              </a:spcAft>
              <a:buSzPts val="3500"/>
              <a:buNone/>
              <a:defRPr>
                <a:latin typeface="Source Code Pro Light"/>
                <a:ea typeface="Source Code Pro Light"/>
                <a:cs typeface="Source Code Pro Light"/>
                <a:sym typeface="Source Code Pro Light"/>
              </a:defRPr>
            </a:lvl7pPr>
            <a:lvl8pPr lvl="7" rtl="0">
              <a:spcBef>
                <a:spcPts val="0"/>
              </a:spcBef>
              <a:spcAft>
                <a:spcPts val="0"/>
              </a:spcAft>
              <a:buSzPts val="3500"/>
              <a:buNone/>
              <a:defRPr>
                <a:latin typeface="Source Code Pro Light"/>
                <a:ea typeface="Source Code Pro Light"/>
                <a:cs typeface="Source Code Pro Light"/>
                <a:sym typeface="Source Code Pro Light"/>
              </a:defRPr>
            </a:lvl8pPr>
            <a:lvl9pPr lvl="8" rtl="0">
              <a:spcBef>
                <a:spcPts val="0"/>
              </a:spcBef>
              <a:spcAft>
                <a:spcPts val="0"/>
              </a:spcAft>
              <a:buSzPts val="3500"/>
              <a:buNone/>
              <a:defRPr>
                <a:latin typeface="Source Code Pro Light"/>
                <a:ea typeface="Source Code Pro Light"/>
                <a:cs typeface="Source Code Pro Light"/>
                <a:sym typeface="Source Code Pro Light"/>
              </a:defRPr>
            </a:lvl9pPr>
          </a:lstStyle>
          <a:p/>
        </p:txBody>
      </p:sp>
      <p:sp>
        <p:nvSpPr>
          <p:cNvPr id="1128" name="Google Shape;1128;p47"/>
          <p:cNvSpPr txBox="1"/>
          <p:nvPr/>
        </p:nvSpPr>
        <p:spPr>
          <a:xfrm rot="-5400000">
            <a:off x="6518739" y="2494638"/>
            <a:ext cx="4449900" cy="15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grpSp>
        <p:nvGrpSpPr>
          <p:cNvPr id="1129" name="Google Shape;1129;p47"/>
          <p:cNvGrpSpPr/>
          <p:nvPr/>
        </p:nvGrpSpPr>
        <p:grpSpPr>
          <a:xfrm>
            <a:off x="245739" y="245588"/>
            <a:ext cx="228825" cy="228825"/>
            <a:chOff x="3023950" y="3689950"/>
            <a:chExt cx="316100" cy="316100"/>
          </a:xfrm>
        </p:grpSpPr>
        <p:sp>
          <p:nvSpPr>
            <p:cNvPr id="1130" name="Google Shape;1130;p47"/>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1" name="Google Shape;1131;p47"/>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2" name="Google Shape;1132;p47"/>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33" name="Google Shape;1133;p47"/>
          <p:cNvGrpSpPr/>
          <p:nvPr/>
        </p:nvGrpSpPr>
        <p:grpSpPr>
          <a:xfrm>
            <a:off x="245752" y="4669065"/>
            <a:ext cx="228825" cy="228856"/>
            <a:chOff x="3023950" y="3689950"/>
            <a:chExt cx="316100" cy="316100"/>
          </a:xfrm>
        </p:grpSpPr>
        <p:sp>
          <p:nvSpPr>
            <p:cNvPr id="1134" name="Google Shape;1134;p47"/>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5" name="Google Shape;1135;p47"/>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6" name="Google Shape;1136;p47"/>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11">
    <p:spTree>
      <p:nvGrpSpPr>
        <p:cNvPr id="1137" name="Shape 1137"/>
        <p:cNvGrpSpPr/>
        <p:nvPr/>
      </p:nvGrpSpPr>
      <p:grpSpPr>
        <a:xfrm>
          <a:off x="0" y="0"/>
          <a:ext cx="0" cy="0"/>
          <a:chOff x="0" y="0"/>
          <a:chExt cx="0" cy="0"/>
        </a:xfrm>
      </p:grpSpPr>
      <p:grpSp>
        <p:nvGrpSpPr>
          <p:cNvPr id="1138" name="Google Shape;1138;p48"/>
          <p:cNvGrpSpPr/>
          <p:nvPr/>
        </p:nvGrpSpPr>
        <p:grpSpPr>
          <a:xfrm>
            <a:off x="4672726" y="1652797"/>
            <a:ext cx="4108323" cy="3132999"/>
            <a:chOff x="5614975" y="2571738"/>
            <a:chExt cx="2725075" cy="2078413"/>
          </a:xfrm>
        </p:grpSpPr>
        <p:grpSp>
          <p:nvGrpSpPr>
            <p:cNvPr id="1139" name="Google Shape;1139;p48"/>
            <p:cNvGrpSpPr/>
            <p:nvPr/>
          </p:nvGrpSpPr>
          <p:grpSpPr>
            <a:xfrm>
              <a:off x="8301900" y="2571738"/>
              <a:ext cx="38150" cy="1997125"/>
              <a:chOff x="8301900" y="2571738"/>
              <a:chExt cx="38150" cy="1997125"/>
            </a:xfrm>
          </p:grpSpPr>
          <p:sp>
            <p:nvSpPr>
              <p:cNvPr id="1140" name="Google Shape;1140;p48"/>
              <p:cNvSpPr/>
              <p:nvPr/>
            </p:nvSpPr>
            <p:spPr>
              <a:xfrm>
                <a:off x="8305713" y="2571738"/>
                <a:ext cx="17350" cy="23600"/>
              </a:xfrm>
              <a:custGeom>
                <a:rect b="b" l="l" r="r" t="t"/>
                <a:pathLst>
                  <a:path extrusionOk="0" h="944" w="694">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1" name="Google Shape;1141;p48"/>
              <p:cNvSpPr/>
              <p:nvPr/>
            </p:nvSpPr>
            <p:spPr>
              <a:xfrm>
                <a:off x="8302600" y="2966313"/>
                <a:ext cx="17350" cy="23600"/>
              </a:xfrm>
              <a:custGeom>
                <a:rect b="b" l="l" r="r" t="t"/>
                <a:pathLst>
                  <a:path extrusionOk="0" h="944" w="694">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2" name="Google Shape;1142;p48"/>
              <p:cNvSpPr/>
              <p:nvPr/>
            </p:nvSpPr>
            <p:spPr>
              <a:xfrm>
                <a:off x="8302250" y="3360888"/>
                <a:ext cx="17350" cy="23600"/>
              </a:xfrm>
              <a:custGeom>
                <a:rect b="b" l="l" r="r" t="t"/>
                <a:pathLst>
                  <a:path extrusionOk="0" h="944" w="694">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3" name="Google Shape;1143;p48"/>
              <p:cNvSpPr/>
              <p:nvPr/>
            </p:nvSpPr>
            <p:spPr>
              <a:xfrm>
                <a:off x="8301900" y="3755463"/>
                <a:ext cx="17350" cy="23575"/>
              </a:xfrm>
              <a:custGeom>
                <a:rect b="b" l="l" r="r" t="t"/>
                <a:pathLst>
                  <a:path extrusionOk="0" h="943" w="694">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4" name="Google Shape;1144;p48"/>
              <p:cNvSpPr/>
              <p:nvPr/>
            </p:nvSpPr>
            <p:spPr>
              <a:xfrm>
                <a:off x="8302600" y="4150013"/>
                <a:ext cx="17350" cy="24275"/>
              </a:xfrm>
              <a:custGeom>
                <a:rect b="b" l="l" r="r" t="t"/>
                <a:pathLst>
                  <a:path extrusionOk="0" h="971" w="694">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5" name="Google Shape;1145;p48"/>
              <p:cNvSpPr/>
              <p:nvPr/>
            </p:nvSpPr>
            <p:spPr>
              <a:xfrm>
                <a:off x="8301900" y="4545263"/>
                <a:ext cx="17350" cy="23600"/>
              </a:xfrm>
              <a:custGeom>
                <a:rect b="b" l="l" r="r" t="t"/>
                <a:pathLst>
                  <a:path extrusionOk="0" h="944" w="694">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6" name="Google Shape;1146;p48"/>
              <p:cNvSpPr/>
              <p:nvPr/>
            </p:nvSpPr>
            <p:spPr>
              <a:xfrm>
                <a:off x="8325813" y="2571738"/>
                <a:ext cx="10425" cy="22900"/>
              </a:xfrm>
              <a:custGeom>
                <a:rect b="b" l="l" r="r" t="t"/>
                <a:pathLst>
                  <a:path extrusionOk="0" h="916" w="417">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7" name="Google Shape;1147;p48"/>
              <p:cNvSpPr/>
              <p:nvPr/>
            </p:nvSpPr>
            <p:spPr>
              <a:xfrm>
                <a:off x="8323400" y="2966303"/>
                <a:ext cx="15950" cy="22900"/>
              </a:xfrm>
              <a:custGeom>
                <a:rect b="b" l="l" r="r" t="t"/>
                <a:pathLst>
                  <a:path extrusionOk="0" h="916" w="638">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8" name="Google Shape;1148;p48"/>
              <p:cNvSpPr/>
              <p:nvPr/>
            </p:nvSpPr>
            <p:spPr>
              <a:xfrm>
                <a:off x="8323050" y="3360868"/>
                <a:ext cx="16650" cy="23600"/>
              </a:xfrm>
              <a:custGeom>
                <a:rect b="b" l="l" r="r" t="t"/>
                <a:pathLst>
                  <a:path extrusionOk="0" h="944" w="666">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9" name="Google Shape;1149;p48"/>
              <p:cNvSpPr/>
              <p:nvPr/>
            </p:nvSpPr>
            <p:spPr>
              <a:xfrm>
                <a:off x="8322000" y="3756132"/>
                <a:ext cx="18050" cy="22900"/>
              </a:xfrm>
              <a:custGeom>
                <a:rect b="b" l="l" r="r" t="t"/>
                <a:pathLst>
                  <a:path extrusionOk="0" h="916" w="722">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0" name="Google Shape;1150;p48"/>
              <p:cNvSpPr/>
              <p:nvPr/>
            </p:nvSpPr>
            <p:spPr>
              <a:xfrm>
                <a:off x="8323400" y="4150698"/>
                <a:ext cx="15950" cy="23600"/>
              </a:xfrm>
              <a:custGeom>
                <a:rect b="b" l="l" r="r" t="t"/>
                <a:pathLst>
                  <a:path extrusionOk="0" h="944" w="638">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1" name="Google Shape;1151;p48"/>
              <p:cNvSpPr/>
              <p:nvPr/>
            </p:nvSpPr>
            <p:spPr>
              <a:xfrm>
                <a:off x="8322700" y="4545963"/>
                <a:ext cx="16650" cy="22900"/>
              </a:xfrm>
              <a:custGeom>
                <a:rect b="b" l="l" r="r" t="t"/>
                <a:pathLst>
                  <a:path extrusionOk="0" h="916" w="666">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52" name="Google Shape;1152;p48"/>
            <p:cNvGrpSpPr/>
            <p:nvPr/>
          </p:nvGrpSpPr>
          <p:grpSpPr>
            <a:xfrm>
              <a:off x="5614975" y="4609225"/>
              <a:ext cx="2597125" cy="40925"/>
              <a:chOff x="5614975" y="4609225"/>
              <a:chExt cx="2597125" cy="40925"/>
            </a:xfrm>
          </p:grpSpPr>
          <p:sp>
            <p:nvSpPr>
              <p:cNvPr id="1153" name="Google Shape;1153;p48"/>
              <p:cNvSpPr/>
              <p:nvPr/>
            </p:nvSpPr>
            <p:spPr>
              <a:xfrm>
                <a:off x="5614975" y="4632100"/>
                <a:ext cx="24974" cy="18050"/>
              </a:xfrm>
              <a:custGeom>
                <a:rect b="b" l="l" r="r" t="t"/>
                <a:pathLst>
                  <a:path extrusionOk="0" h="722" w="1027">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4" name="Google Shape;1154;p48"/>
              <p:cNvSpPr/>
              <p:nvPr/>
            </p:nvSpPr>
            <p:spPr>
              <a:xfrm>
                <a:off x="5615656" y="4617525"/>
                <a:ext cx="23612" cy="11125"/>
              </a:xfrm>
              <a:custGeom>
                <a:rect b="b" l="l" r="r" t="t"/>
                <a:pathLst>
                  <a:path extrusionOk="0" h="445" w="971">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5" name="Google Shape;1155;p48"/>
              <p:cNvSpPr/>
              <p:nvPr/>
            </p:nvSpPr>
            <p:spPr>
              <a:xfrm>
                <a:off x="6128984" y="4632100"/>
                <a:ext cx="25675" cy="18050"/>
              </a:xfrm>
              <a:custGeom>
                <a:rect b="b" l="l" r="r" t="t"/>
                <a:pathLst>
                  <a:path extrusionOk="0" h="722" w="1027">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6" name="Google Shape;1156;p48"/>
              <p:cNvSpPr/>
              <p:nvPr/>
            </p:nvSpPr>
            <p:spPr>
              <a:xfrm>
                <a:off x="6128575" y="4611300"/>
                <a:ext cx="25675" cy="17350"/>
              </a:xfrm>
              <a:custGeom>
                <a:rect b="b" l="l" r="r" t="t"/>
                <a:pathLst>
                  <a:path extrusionOk="0" h="694" w="1027">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7" name="Google Shape;1157;p48"/>
              <p:cNvSpPr/>
              <p:nvPr/>
            </p:nvSpPr>
            <p:spPr>
              <a:xfrm>
                <a:off x="6643694" y="4632100"/>
                <a:ext cx="24975" cy="18050"/>
              </a:xfrm>
              <a:custGeom>
                <a:rect b="b" l="l" r="r" t="t"/>
                <a:pathLst>
                  <a:path extrusionOk="0" h="722" w="999">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8" name="Google Shape;1158;p48"/>
              <p:cNvSpPr/>
              <p:nvPr/>
            </p:nvSpPr>
            <p:spPr>
              <a:xfrm>
                <a:off x="6643556" y="4611300"/>
                <a:ext cx="24975" cy="17350"/>
              </a:xfrm>
              <a:custGeom>
                <a:rect b="b" l="l" r="r" t="t"/>
                <a:pathLst>
                  <a:path extrusionOk="0" h="694" w="999">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9" name="Google Shape;1159;p48"/>
              <p:cNvSpPr/>
              <p:nvPr/>
            </p:nvSpPr>
            <p:spPr>
              <a:xfrm>
                <a:off x="7157705" y="4632100"/>
                <a:ext cx="24975" cy="18050"/>
              </a:xfrm>
              <a:custGeom>
                <a:rect b="b" l="l" r="r" t="t"/>
                <a:pathLst>
                  <a:path extrusionOk="0" h="722" w="999">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0" name="Google Shape;1160;p48"/>
              <p:cNvSpPr/>
              <p:nvPr/>
            </p:nvSpPr>
            <p:spPr>
              <a:xfrm>
                <a:off x="7157837" y="4609225"/>
                <a:ext cx="24975" cy="19425"/>
              </a:xfrm>
              <a:custGeom>
                <a:rect b="b" l="l" r="r" t="t"/>
                <a:pathLst>
                  <a:path extrusionOk="0" h="777" w="999">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1" name="Google Shape;1161;p48"/>
              <p:cNvSpPr/>
              <p:nvPr/>
            </p:nvSpPr>
            <p:spPr>
              <a:xfrm>
                <a:off x="7671715" y="4632100"/>
                <a:ext cx="25675" cy="18050"/>
              </a:xfrm>
              <a:custGeom>
                <a:rect b="b" l="l" r="r" t="t"/>
                <a:pathLst>
                  <a:path extrusionOk="0" h="722" w="1027">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2" name="Google Shape;1162;p48"/>
              <p:cNvSpPr/>
              <p:nvPr/>
            </p:nvSpPr>
            <p:spPr>
              <a:xfrm>
                <a:off x="7672119" y="4611300"/>
                <a:ext cx="25675" cy="17350"/>
              </a:xfrm>
              <a:custGeom>
                <a:rect b="b" l="l" r="r" t="t"/>
                <a:pathLst>
                  <a:path extrusionOk="0" h="694" w="1027">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3" name="Google Shape;1163;p48"/>
              <p:cNvSpPr/>
              <p:nvPr/>
            </p:nvSpPr>
            <p:spPr>
              <a:xfrm>
                <a:off x="8186425" y="4632100"/>
                <a:ext cx="25675" cy="18050"/>
              </a:xfrm>
              <a:custGeom>
                <a:rect b="b" l="l" r="r" t="t"/>
                <a:pathLst>
                  <a:path extrusionOk="0" h="722" w="1027">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4" name="Google Shape;1164;p48"/>
              <p:cNvSpPr/>
              <p:nvPr/>
            </p:nvSpPr>
            <p:spPr>
              <a:xfrm>
                <a:off x="8187100" y="4610600"/>
                <a:ext cx="25000" cy="18050"/>
              </a:xfrm>
              <a:custGeom>
                <a:rect b="b" l="l" r="r" t="t"/>
                <a:pathLst>
                  <a:path extrusionOk="0" h="722" w="100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165" name="Google Shape;1165;p48"/>
          <p:cNvGrpSpPr/>
          <p:nvPr/>
        </p:nvGrpSpPr>
        <p:grpSpPr>
          <a:xfrm>
            <a:off x="8669664" y="245588"/>
            <a:ext cx="228825" cy="228825"/>
            <a:chOff x="3023950" y="3689950"/>
            <a:chExt cx="316100" cy="316100"/>
          </a:xfrm>
        </p:grpSpPr>
        <p:sp>
          <p:nvSpPr>
            <p:cNvPr id="1166" name="Google Shape;1166;p48"/>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7" name="Google Shape;1167;p48"/>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8" name="Google Shape;1168;p48"/>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69" name="Google Shape;1169;p48"/>
          <p:cNvGrpSpPr/>
          <p:nvPr/>
        </p:nvGrpSpPr>
        <p:grpSpPr>
          <a:xfrm>
            <a:off x="245739" y="245588"/>
            <a:ext cx="228825" cy="228825"/>
            <a:chOff x="3023950" y="3689950"/>
            <a:chExt cx="316100" cy="316100"/>
          </a:xfrm>
        </p:grpSpPr>
        <p:sp>
          <p:nvSpPr>
            <p:cNvPr id="1170" name="Google Shape;1170;p48"/>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1" name="Google Shape;1171;p48"/>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2" name="Google Shape;1172;p48"/>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73" name="Google Shape;1173;p48"/>
          <p:cNvGrpSpPr/>
          <p:nvPr/>
        </p:nvGrpSpPr>
        <p:grpSpPr>
          <a:xfrm>
            <a:off x="245752" y="4669065"/>
            <a:ext cx="228825" cy="228856"/>
            <a:chOff x="3023950" y="3689950"/>
            <a:chExt cx="316100" cy="316100"/>
          </a:xfrm>
        </p:grpSpPr>
        <p:sp>
          <p:nvSpPr>
            <p:cNvPr id="1174" name="Google Shape;1174;p48"/>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5" name="Google Shape;1175;p48"/>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6" name="Google Shape;1176;p48"/>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77" name="Google Shape;1177;p48"/>
          <p:cNvSpPr txBox="1"/>
          <p:nvPr>
            <p:ph type="title"/>
          </p:nvPr>
        </p:nvSpPr>
        <p:spPr>
          <a:xfrm>
            <a:off x="924875" y="781150"/>
            <a:ext cx="3068700" cy="10326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3600"/>
              <a:buNone/>
              <a:defRPr sz="7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178" name="Google Shape;1178;p48"/>
          <p:cNvSpPr txBox="1"/>
          <p:nvPr>
            <p:ph idx="1" type="subTitle"/>
          </p:nvPr>
        </p:nvSpPr>
        <p:spPr>
          <a:xfrm>
            <a:off x="924875" y="1827000"/>
            <a:ext cx="3305400" cy="1004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
        <p:nvSpPr>
          <p:cNvPr id="1179" name="Google Shape;1179;p48"/>
          <p:cNvSpPr txBox="1"/>
          <p:nvPr/>
        </p:nvSpPr>
        <p:spPr>
          <a:xfrm>
            <a:off x="924875" y="3493800"/>
            <a:ext cx="3476400" cy="615900"/>
          </a:xfrm>
          <a:prstGeom prst="rect">
            <a:avLst/>
          </a:prstGeom>
          <a:noFill/>
          <a:ln>
            <a:noFill/>
          </a:ln>
        </p:spPr>
        <p:txBody>
          <a:bodyPr anchorCtr="0" anchor="t" bIns="91425" lIns="91425" spcFirstLastPara="1" rIns="91425" wrap="square" tIns="91425">
            <a:noAutofit/>
          </a:bodyPr>
          <a:lstStyle/>
          <a:p>
            <a:pPr indent="0" lvl="0" marL="0" rtl="0" algn="l">
              <a:spcBef>
                <a:spcPts val="300"/>
              </a:spcBef>
              <a:spcAft>
                <a:spcPts val="0"/>
              </a:spcAft>
              <a:buNone/>
            </a:pPr>
            <a:r>
              <a:rPr lang="en" sz="900">
                <a:solidFill>
                  <a:schemeClr val="lt1"/>
                </a:solidFill>
                <a:latin typeface="Source Code Pro Light"/>
                <a:ea typeface="Source Code Pro Light"/>
                <a:cs typeface="Source Code Pro Light"/>
                <a:sym typeface="Source Code Pro Light"/>
              </a:rPr>
              <a:t>CREDITS: This presentation template was created by </a:t>
            </a:r>
            <a:r>
              <a:rPr lang="en" sz="900">
                <a:solidFill>
                  <a:schemeClr val="lt1"/>
                </a:solidFill>
                <a:uFill>
                  <a:noFill/>
                </a:uFill>
                <a:latin typeface="Source Code Pro Light"/>
                <a:ea typeface="Source Code Pro Light"/>
                <a:cs typeface="Source Code Pro Light"/>
                <a:sym typeface="Source Code Pro Light"/>
                <a:hlinkClick r:id="rId2">
                  <a:extLst>
                    <a:ext uri="{A12FA001-AC4F-418D-AE19-62706E023703}">
                      <ahyp:hlinkClr val="tx"/>
                    </a:ext>
                  </a:extLst>
                </a:hlinkClick>
              </a:rPr>
              <a:t>Slidesgo</a:t>
            </a:r>
            <a:r>
              <a:rPr lang="en" sz="900">
                <a:solidFill>
                  <a:schemeClr val="lt1"/>
                </a:solidFill>
                <a:latin typeface="Source Code Pro Light"/>
                <a:ea typeface="Source Code Pro Light"/>
                <a:cs typeface="Source Code Pro Light"/>
                <a:sym typeface="Source Code Pro Light"/>
              </a:rPr>
              <a:t>, including icons by </a:t>
            </a:r>
            <a:r>
              <a:rPr lang="en" sz="900">
                <a:solidFill>
                  <a:schemeClr val="lt1"/>
                </a:solidFill>
                <a:uFill>
                  <a:noFill/>
                </a:uFill>
                <a:latin typeface="Source Code Pro Light"/>
                <a:ea typeface="Source Code Pro Light"/>
                <a:cs typeface="Source Code Pro Light"/>
                <a:sym typeface="Source Code Pro Light"/>
                <a:hlinkClick r:id="rId3">
                  <a:extLst>
                    <a:ext uri="{A12FA001-AC4F-418D-AE19-62706E023703}">
                      <ahyp:hlinkClr val="tx"/>
                    </a:ext>
                  </a:extLst>
                </a:hlinkClick>
              </a:rPr>
              <a:t>Flaticon</a:t>
            </a:r>
            <a:r>
              <a:rPr lang="en" sz="900">
                <a:solidFill>
                  <a:schemeClr val="lt1"/>
                </a:solidFill>
                <a:latin typeface="Source Code Pro Light"/>
                <a:ea typeface="Source Code Pro Light"/>
                <a:cs typeface="Source Code Pro Light"/>
                <a:sym typeface="Source Code Pro Light"/>
              </a:rPr>
              <a:t>, and infographics &amp; images by </a:t>
            </a:r>
            <a:r>
              <a:rPr lang="en" sz="900">
                <a:solidFill>
                  <a:schemeClr val="lt1"/>
                </a:solidFill>
                <a:uFill>
                  <a:noFill/>
                </a:uFill>
                <a:latin typeface="Source Code Pro Light"/>
                <a:ea typeface="Source Code Pro Light"/>
                <a:cs typeface="Source Code Pro Light"/>
                <a:sym typeface="Source Code Pro Light"/>
                <a:hlinkClick r:id="rId4">
                  <a:extLst>
                    <a:ext uri="{A12FA001-AC4F-418D-AE19-62706E023703}">
                      <ahyp:hlinkClr val="tx"/>
                    </a:ext>
                  </a:extLst>
                </a:hlinkClick>
              </a:rPr>
              <a:t>Freepik</a:t>
            </a:r>
            <a:endParaRPr sz="900">
              <a:solidFill>
                <a:schemeClr val="lt1"/>
              </a:solidFill>
              <a:latin typeface="Source Code Pro Light"/>
              <a:ea typeface="Source Code Pro Light"/>
              <a:cs typeface="Source Code Pro Light"/>
              <a:sym typeface="Source Code Pro Light"/>
            </a:endParaRPr>
          </a:p>
          <a:p>
            <a:pPr indent="0" lvl="0" marL="0" rtl="0" algn="l">
              <a:spcBef>
                <a:spcPts val="300"/>
              </a:spcBef>
              <a:spcAft>
                <a:spcPts val="0"/>
              </a:spcAft>
              <a:buNone/>
            </a:pPr>
            <a:r>
              <a:t/>
            </a:r>
            <a:endParaRPr sz="1100">
              <a:solidFill>
                <a:schemeClr val="accent1"/>
              </a:solidFill>
              <a:latin typeface="Montserrat Medium"/>
              <a:ea typeface="Montserrat Medium"/>
              <a:cs typeface="Montserrat Medium"/>
              <a:sym typeface="Montserrat Medium"/>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12">
    <p:spTree>
      <p:nvGrpSpPr>
        <p:cNvPr id="1180" name="Shape 1180"/>
        <p:cNvGrpSpPr/>
        <p:nvPr/>
      </p:nvGrpSpPr>
      <p:grpSpPr>
        <a:xfrm>
          <a:off x="0" y="0"/>
          <a:ext cx="0" cy="0"/>
          <a:chOff x="0" y="0"/>
          <a:chExt cx="0" cy="0"/>
        </a:xfrm>
      </p:grpSpPr>
      <p:grpSp>
        <p:nvGrpSpPr>
          <p:cNvPr id="1181" name="Google Shape;1181;p49"/>
          <p:cNvGrpSpPr/>
          <p:nvPr/>
        </p:nvGrpSpPr>
        <p:grpSpPr>
          <a:xfrm>
            <a:off x="179802" y="164163"/>
            <a:ext cx="8784400" cy="4781834"/>
            <a:chOff x="179802" y="164163"/>
            <a:chExt cx="8784400" cy="4781834"/>
          </a:xfrm>
        </p:grpSpPr>
        <p:grpSp>
          <p:nvGrpSpPr>
            <p:cNvPr id="1182" name="Google Shape;1182;p49"/>
            <p:cNvGrpSpPr/>
            <p:nvPr/>
          </p:nvGrpSpPr>
          <p:grpSpPr>
            <a:xfrm>
              <a:off x="8735377" y="164163"/>
              <a:ext cx="228825" cy="228825"/>
              <a:chOff x="3023950" y="3689950"/>
              <a:chExt cx="316100" cy="316100"/>
            </a:xfrm>
          </p:grpSpPr>
          <p:sp>
            <p:nvSpPr>
              <p:cNvPr id="1183" name="Google Shape;1183;p49"/>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4" name="Google Shape;1184;p49"/>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5" name="Google Shape;1185;p49"/>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86" name="Google Shape;1186;p49"/>
            <p:cNvGrpSpPr/>
            <p:nvPr/>
          </p:nvGrpSpPr>
          <p:grpSpPr>
            <a:xfrm>
              <a:off x="179802" y="164163"/>
              <a:ext cx="228825" cy="228825"/>
              <a:chOff x="3023950" y="3689950"/>
              <a:chExt cx="316100" cy="316100"/>
            </a:xfrm>
          </p:grpSpPr>
          <p:sp>
            <p:nvSpPr>
              <p:cNvPr id="1187" name="Google Shape;1187;p49"/>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8" name="Google Shape;1188;p49"/>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9" name="Google Shape;1189;p49"/>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90" name="Google Shape;1190;p49"/>
            <p:cNvGrpSpPr/>
            <p:nvPr/>
          </p:nvGrpSpPr>
          <p:grpSpPr>
            <a:xfrm>
              <a:off x="179802" y="4717140"/>
              <a:ext cx="228825" cy="228856"/>
              <a:chOff x="3023950" y="3689950"/>
              <a:chExt cx="316100" cy="316100"/>
            </a:xfrm>
          </p:grpSpPr>
          <p:sp>
            <p:nvSpPr>
              <p:cNvPr id="1191" name="Google Shape;1191;p49"/>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2" name="Google Shape;1192;p49"/>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3" name="Google Shape;1193;p49"/>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194" name="Google Shape;1194;p49"/>
          <p:cNvGrpSpPr/>
          <p:nvPr/>
        </p:nvGrpSpPr>
        <p:grpSpPr>
          <a:xfrm>
            <a:off x="4672726" y="1652797"/>
            <a:ext cx="4108323" cy="3132999"/>
            <a:chOff x="5614975" y="2571738"/>
            <a:chExt cx="2725075" cy="2078413"/>
          </a:xfrm>
        </p:grpSpPr>
        <p:grpSp>
          <p:nvGrpSpPr>
            <p:cNvPr id="1195" name="Google Shape;1195;p49"/>
            <p:cNvGrpSpPr/>
            <p:nvPr/>
          </p:nvGrpSpPr>
          <p:grpSpPr>
            <a:xfrm>
              <a:off x="8301900" y="2571738"/>
              <a:ext cx="38150" cy="1997125"/>
              <a:chOff x="8301900" y="2571738"/>
              <a:chExt cx="38150" cy="1997125"/>
            </a:xfrm>
          </p:grpSpPr>
          <p:sp>
            <p:nvSpPr>
              <p:cNvPr id="1196" name="Google Shape;1196;p49"/>
              <p:cNvSpPr/>
              <p:nvPr/>
            </p:nvSpPr>
            <p:spPr>
              <a:xfrm>
                <a:off x="8305713" y="2571738"/>
                <a:ext cx="17350" cy="23600"/>
              </a:xfrm>
              <a:custGeom>
                <a:rect b="b" l="l" r="r" t="t"/>
                <a:pathLst>
                  <a:path extrusionOk="0" h="944" w="694">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7" name="Google Shape;1197;p49"/>
              <p:cNvSpPr/>
              <p:nvPr/>
            </p:nvSpPr>
            <p:spPr>
              <a:xfrm>
                <a:off x="8302600" y="2966313"/>
                <a:ext cx="17350" cy="23600"/>
              </a:xfrm>
              <a:custGeom>
                <a:rect b="b" l="l" r="r" t="t"/>
                <a:pathLst>
                  <a:path extrusionOk="0" h="944" w="694">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8" name="Google Shape;1198;p49"/>
              <p:cNvSpPr/>
              <p:nvPr/>
            </p:nvSpPr>
            <p:spPr>
              <a:xfrm>
                <a:off x="8302250" y="3360888"/>
                <a:ext cx="17350" cy="23600"/>
              </a:xfrm>
              <a:custGeom>
                <a:rect b="b" l="l" r="r" t="t"/>
                <a:pathLst>
                  <a:path extrusionOk="0" h="944" w="694">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9" name="Google Shape;1199;p49"/>
              <p:cNvSpPr/>
              <p:nvPr/>
            </p:nvSpPr>
            <p:spPr>
              <a:xfrm>
                <a:off x="8301900" y="3755463"/>
                <a:ext cx="17350" cy="23575"/>
              </a:xfrm>
              <a:custGeom>
                <a:rect b="b" l="l" r="r" t="t"/>
                <a:pathLst>
                  <a:path extrusionOk="0" h="943" w="694">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0" name="Google Shape;1200;p49"/>
              <p:cNvSpPr/>
              <p:nvPr/>
            </p:nvSpPr>
            <p:spPr>
              <a:xfrm>
                <a:off x="8302600" y="4150013"/>
                <a:ext cx="17350" cy="24275"/>
              </a:xfrm>
              <a:custGeom>
                <a:rect b="b" l="l" r="r" t="t"/>
                <a:pathLst>
                  <a:path extrusionOk="0" h="971" w="694">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1" name="Google Shape;1201;p49"/>
              <p:cNvSpPr/>
              <p:nvPr/>
            </p:nvSpPr>
            <p:spPr>
              <a:xfrm>
                <a:off x="8301900" y="4545263"/>
                <a:ext cx="17350" cy="23600"/>
              </a:xfrm>
              <a:custGeom>
                <a:rect b="b" l="l" r="r" t="t"/>
                <a:pathLst>
                  <a:path extrusionOk="0" h="944" w="694">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2" name="Google Shape;1202;p49"/>
              <p:cNvSpPr/>
              <p:nvPr/>
            </p:nvSpPr>
            <p:spPr>
              <a:xfrm>
                <a:off x="8325813" y="2571738"/>
                <a:ext cx="10425" cy="22900"/>
              </a:xfrm>
              <a:custGeom>
                <a:rect b="b" l="l" r="r" t="t"/>
                <a:pathLst>
                  <a:path extrusionOk="0" h="916" w="417">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3" name="Google Shape;1203;p49"/>
              <p:cNvSpPr/>
              <p:nvPr/>
            </p:nvSpPr>
            <p:spPr>
              <a:xfrm>
                <a:off x="8323400" y="2966303"/>
                <a:ext cx="15950" cy="22900"/>
              </a:xfrm>
              <a:custGeom>
                <a:rect b="b" l="l" r="r" t="t"/>
                <a:pathLst>
                  <a:path extrusionOk="0" h="916" w="638">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4" name="Google Shape;1204;p49"/>
              <p:cNvSpPr/>
              <p:nvPr/>
            </p:nvSpPr>
            <p:spPr>
              <a:xfrm>
                <a:off x="8323050" y="3360868"/>
                <a:ext cx="16650" cy="23600"/>
              </a:xfrm>
              <a:custGeom>
                <a:rect b="b" l="l" r="r" t="t"/>
                <a:pathLst>
                  <a:path extrusionOk="0" h="944" w="666">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5" name="Google Shape;1205;p49"/>
              <p:cNvSpPr/>
              <p:nvPr/>
            </p:nvSpPr>
            <p:spPr>
              <a:xfrm>
                <a:off x="8322000" y="3756132"/>
                <a:ext cx="18050" cy="22900"/>
              </a:xfrm>
              <a:custGeom>
                <a:rect b="b" l="l" r="r" t="t"/>
                <a:pathLst>
                  <a:path extrusionOk="0" h="916" w="722">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6" name="Google Shape;1206;p49"/>
              <p:cNvSpPr/>
              <p:nvPr/>
            </p:nvSpPr>
            <p:spPr>
              <a:xfrm>
                <a:off x="8323400" y="4150698"/>
                <a:ext cx="15950" cy="23600"/>
              </a:xfrm>
              <a:custGeom>
                <a:rect b="b" l="l" r="r" t="t"/>
                <a:pathLst>
                  <a:path extrusionOk="0" h="944" w="638">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7" name="Google Shape;1207;p49"/>
              <p:cNvSpPr/>
              <p:nvPr/>
            </p:nvSpPr>
            <p:spPr>
              <a:xfrm>
                <a:off x="8322700" y="4545963"/>
                <a:ext cx="16650" cy="22900"/>
              </a:xfrm>
              <a:custGeom>
                <a:rect b="b" l="l" r="r" t="t"/>
                <a:pathLst>
                  <a:path extrusionOk="0" h="916" w="666">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08" name="Google Shape;1208;p49"/>
            <p:cNvGrpSpPr/>
            <p:nvPr/>
          </p:nvGrpSpPr>
          <p:grpSpPr>
            <a:xfrm>
              <a:off x="5614975" y="4609225"/>
              <a:ext cx="2597125" cy="40925"/>
              <a:chOff x="5614975" y="4609225"/>
              <a:chExt cx="2597125" cy="40925"/>
            </a:xfrm>
          </p:grpSpPr>
          <p:sp>
            <p:nvSpPr>
              <p:cNvPr id="1209" name="Google Shape;1209;p49"/>
              <p:cNvSpPr/>
              <p:nvPr/>
            </p:nvSpPr>
            <p:spPr>
              <a:xfrm>
                <a:off x="5614975" y="4632100"/>
                <a:ext cx="24974" cy="18050"/>
              </a:xfrm>
              <a:custGeom>
                <a:rect b="b" l="l" r="r" t="t"/>
                <a:pathLst>
                  <a:path extrusionOk="0" h="722" w="1027">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0" name="Google Shape;1210;p49"/>
              <p:cNvSpPr/>
              <p:nvPr/>
            </p:nvSpPr>
            <p:spPr>
              <a:xfrm>
                <a:off x="5615656" y="4617525"/>
                <a:ext cx="23612" cy="11125"/>
              </a:xfrm>
              <a:custGeom>
                <a:rect b="b" l="l" r="r" t="t"/>
                <a:pathLst>
                  <a:path extrusionOk="0" h="445" w="971">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1" name="Google Shape;1211;p49"/>
              <p:cNvSpPr/>
              <p:nvPr/>
            </p:nvSpPr>
            <p:spPr>
              <a:xfrm>
                <a:off x="6128984" y="4632100"/>
                <a:ext cx="25675" cy="18050"/>
              </a:xfrm>
              <a:custGeom>
                <a:rect b="b" l="l" r="r" t="t"/>
                <a:pathLst>
                  <a:path extrusionOk="0" h="722" w="1027">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2" name="Google Shape;1212;p49"/>
              <p:cNvSpPr/>
              <p:nvPr/>
            </p:nvSpPr>
            <p:spPr>
              <a:xfrm>
                <a:off x="6128575" y="4611300"/>
                <a:ext cx="25675" cy="17350"/>
              </a:xfrm>
              <a:custGeom>
                <a:rect b="b" l="l" r="r" t="t"/>
                <a:pathLst>
                  <a:path extrusionOk="0" h="694" w="1027">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3" name="Google Shape;1213;p49"/>
              <p:cNvSpPr/>
              <p:nvPr/>
            </p:nvSpPr>
            <p:spPr>
              <a:xfrm>
                <a:off x="6643694" y="4632100"/>
                <a:ext cx="24975" cy="18050"/>
              </a:xfrm>
              <a:custGeom>
                <a:rect b="b" l="l" r="r" t="t"/>
                <a:pathLst>
                  <a:path extrusionOk="0" h="722" w="999">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4" name="Google Shape;1214;p49"/>
              <p:cNvSpPr/>
              <p:nvPr/>
            </p:nvSpPr>
            <p:spPr>
              <a:xfrm>
                <a:off x="6643556" y="4611300"/>
                <a:ext cx="24975" cy="17350"/>
              </a:xfrm>
              <a:custGeom>
                <a:rect b="b" l="l" r="r" t="t"/>
                <a:pathLst>
                  <a:path extrusionOk="0" h="694" w="999">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5" name="Google Shape;1215;p49"/>
              <p:cNvSpPr/>
              <p:nvPr/>
            </p:nvSpPr>
            <p:spPr>
              <a:xfrm>
                <a:off x="7157705" y="4632100"/>
                <a:ext cx="24975" cy="18050"/>
              </a:xfrm>
              <a:custGeom>
                <a:rect b="b" l="l" r="r" t="t"/>
                <a:pathLst>
                  <a:path extrusionOk="0" h="722" w="999">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6" name="Google Shape;1216;p49"/>
              <p:cNvSpPr/>
              <p:nvPr/>
            </p:nvSpPr>
            <p:spPr>
              <a:xfrm>
                <a:off x="7157837" y="4609225"/>
                <a:ext cx="24975" cy="19425"/>
              </a:xfrm>
              <a:custGeom>
                <a:rect b="b" l="l" r="r" t="t"/>
                <a:pathLst>
                  <a:path extrusionOk="0" h="777" w="999">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7" name="Google Shape;1217;p49"/>
              <p:cNvSpPr/>
              <p:nvPr/>
            </p:nvSpPr>
            <p:spPr>
              <a:xfrm>
                <a:off x="7671715" y="4632100"/>
                <a:ext cx="25675" cy="18050"/>
              </a:xfrm>
              <a:custGeom>
                <a:rect b="b" l="l" r="r" t="t"/>
                <a:pathLst>
                  <a:path extrusionOk="0" h="722" w="1027">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8" name="Google Shape;1218;p49"/>
              <p:cNvSpPr/>
              <p:nvPr/>
            </p:nvSpPr>
            <p:spPr>
              <a:xfrm>
                <a:off x="7672119" y="4611300"/>
                <a:ext cx="25675" cy="17350"/>
              </a:xfrm>
              <a:custGeom>
                <a:rect b="b" l="l" r="r" t="t"/>
                <a:pathLst>
                  <a:path extrusionOk="0" h="694" w="1027">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9" name="Google Shape;1219;p49"/>
              <p:cNvSpPr/>
              <p:nvPr/>
            </p:nvSpPr>
            <p:spPr>
              <a:xfrm>
                <a:off x="8186425" y="4632100"/>
                <a:ext cx="25675" cy="18050"/>
              </a:xfrm>
              <a:custGeom>
                <a:rect b="b" l="l" r="r" t="t"/>
                <a:pathLst>
                  <a:path extrusionOk="0" h="722" w="1027">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0" name="Google Shape;1220;p49"/>
              <p:cNvSpPr/>
              <p:nvPr/>
            </p:nvSpPr>
            <p:spPr>
              <a:xfrm>
                <a:off x="8187100" y="4610600"/>
                <a:ext cx="25000" cy="18050"/>
              </a:xfrm>
              <a:custGeom>
                <a:rect b="b" l="l" r="r" t="t"/>
                <a:pathLst>
                  <a:path extrusionOk="0" h="722" w="100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13">
    <p:spTree>
      <p:nvGrpSpPr>
        <p:cNvPr id="1221" name="Shape 1221"/>
        <p:cNvGrpSpPr/>
        <p:nvPr/>
      </p:nvGrpSpPr>
      <p:grpSpPr>
        <a:xfrm>
          <a:off x="0" y="0"/>
          <a:ext cx="0" cy="0"/>
          <a:chOff x="0" y="0"/>
          <a:chExt cx="0" cy="0"/>
        </a:xfrm>
      </p:grpSpPr>
      <p:grpSp>
        <p:nvGrpSpPr>
          <p:cNvPr id="1222" name="Google Shape;1222;p50"/>
          <p:cNvGrpSpPr/>
          <p:nvPr/>
        </p:nvGrpSpPr>
        <p:grpSpPr>
          <a:xfrm>
            <a:off x="8669664" y="245588"/>
            <a:ext cx="228825" cy="228825"/>
            <a:chOff x="3023950" y="3689950"/>
            <a:chExt cx="316100" cy="316100"/>
          </a:xfrm>
        </p:grpSpPr>
        <p:sp>
          <p:nvSpPr>
            <p:cNvPr id="1223" name="Google Shape;1223;p50"/>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4" name="Google Shape;1224;p50"/>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5" name="Google Shape;1225;p50"/>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26" name="Google Shape;1226;p50"/>
          <p:cNvGrpSpPr/>
          <p:nvPr/>
        </p:nvGrpSpPr>
        <p:grpSpPr>
          <a:xfrm>
            <a:off x="8669427" y="4669065"/>
            <a:ext cx="228825" cy="228856"/>
            <a:chOff x="3023950" y="3689950"/>
            <a:chExt cx="316100" cy="316100"/>
          </a:xfrm>
        </p:grpSpPr>
        <p:sp>
          <p:nvSpPr>
            <p:cNvPr id="1227" name="Google Shape;1227;p50"/>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8" name="Google Shape;1228;p50"/>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9" name="Google Shape;1229;p50"/>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30" name="Google Shape;1230;p50"/>
          <p:cNvGrpSpPr/>
          <p:nvPr/>
        </p:nvGrpSpPr>
        <p:grpSpPr>
          <a:xfrm>
            <a:off x="245739" y="245588"/>
            <a:ext cx="228825" cy="228825"/>
            <a:chOff x="3023950" y="3689950"/>
            <a:chExt cx="316100" cy="316100"/>
          </a:xfrm>
        </p:grpSpPr>
        <p:sp>
          <p:nvSpPr>
            <p:cNvPr id="1231" name="Google Shape;1231;p50"/>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2" name="Google Shape;1232;p50"/>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3" name="Google Shape;1233;p50"/>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34" name="Google Shape;1234;p50"/>
          <p:cNvGrpSpPr/>
          <p:nvPr/>
        </p:nvGrpSpPr>
        <p:grpSpPr>
          <a:xfrm>
            <a:off x="245752" y="4669065"/>
            <a:ext cx="228825" cy="228856"/>
            <a:chOff x="3023950" y="3689950"/>
            <a:chExt cx="316100" cy="316100"/>
          </a:xfrm>
        </p:grpSpPr>
        <p:sp>
          <p:nvSpPr>
            <p:cNvPr id="1235" name="Google Shape;1235;p50"/>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6" name="Google Shape;1236;p50"/>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7" name="Google Shape;1237;p50"/>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38" name="Google Shape;1238;p50"/>
          <p:cNvSpPr txBox="1"/>
          <p:nvPr/>
        </p:nvSpPr>
        <p:spPr>
          <a:xfrm>
            <a:off x="2347050" y="4735330"/>
            <a:ext cx="4449900" cy="15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32" name="Shape 132"/>
        <p:cNvGrpSpPr/>
        <p:nvPr/>
      </p:nvGrpSpPr>
      <p:grpSpPr>
        <a:xfrm>
          <a:off x="0" y="0"/>
          <a:ext cx="0" cy="0"/>
          <a:chOff x="0" y="0"/>
          <a:chExt cx="0" cy="0"/>
        </a:xfrm>
      </p:grpSpPr>
      <p:sp>
        <p:nvSpPr>
          <p:cNvPr id="133" name="Google Shape;133;p6"/>
          <p:cNvSpPr txBox="1"/>
          <p:nvPr>
            <p:ph type="title"/>
          </p:nvPr>
        </p:nvSpPr>
        <p:spPr>
          <a:xfrm>
            <a:off x="720000" y="540000"/>
            <a:ext cx="7704000" cy="572700"/>
          </a:xfrm>
          <a:prstGeom prst="rect">
            <a:avLst/>
          </a:prstGeom>
        </p:spPr>
        <p:txBody>
          <a:bodyPr anchorCtr="0" anchor="ctr" bIns="91425" lIns="91425" spcFirstLastPara="1" rIns="91425" wrap="square" tIns="91425">
            <a:noAutofit/>
          </a:bodyPr>
          <a:lstStyle>
            <a:lvl1pPr lvl="0" algn="ctr">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grpSp>
        <p:nvGrpSpPr>
          <p:cNvPr id="134" name="Google Shape;134;p6"/>
          <p:cNvGrpSpPr/>
          <p:nvPr/>
        </p:nvGrpSpPr>
        <p:grpSpPr>
          <a:xfrm>
            <a:off x="8669664" y="245588"/>
            <a:ext cx="228825" cy="228825"/>
            <a:chOff x="3023950" y="3689950"/>
            <a:chExt cx="316100" cy="316100"/>
          </a:xfrm>
        </p:grpSpPr>
        <p:sp>
          <p:nvSpPr>
            <p:cNvPr id="135" name="Google Shape;135;p6"/>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6"/>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6"/>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8" name="Google Shape;138;p6"/>
          <p:cNvGrpSpPr/>
          <p:nvPr/>
        </p:nvGrpSpPr>
        <p:grpSpPr>
          <a:xfrm>
            <a:off x="8669427" y="4669065"/>
            <a:ext cx="228825" cy="228856"/>
            <a:chOff x="3023950" y="3689950"/>
            <a:chExt cx="316100" cy="316100"/>
          </a:xfrm>
        </p:grpSpPr>
        <p:sp>
          <p:nvSpPr>
            <p:cNvPr id="139" name="Google Shape;139;p6"/>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6"/>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6"/>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2" name="Google Shape;142;p6"/>
          <p:cNvGrpSpPr/>
          <p:nvPr/>
        </p:nvGrpSpPr>
        <p:grpSpPr>
          <a:xfrm>
            <a:off x="245739" y="245588"/>
            <a:ext cx="228825" cy="228825"/>
            <a:chOff x="3023950" y="3689950"/>
            <a:chExt cx="316100" cy="316100"/>
          </a:xfrm>
        </p:grpSpPr>
        <p:sp>
          <p:nvSpPr>
            <p:cNvPr id="143" name="Google Shape;143;p6"/>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6"/>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6"/>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6" name="Google Shape;146;p6"/>
          <p:cNvGrpSpPr/>
          <p:nvPr/>
        </p:nvGrpSpPr>
        <p:grpSpPr>
          <a:xfrm>
            <a:off x="245752" y="4669065"/>
            <a:ext cx="228825" cy="228856"/>
            <a:chOff x="3023950" y="3689950"/>
            <a:chExt cx="316100" cy="316100"/>
          </a:xfrm>
        </p:grpSpPr>
        <p:sp>
          <p:nvSpPr>
            <p:cNvPr id="147" name="Google Shape;147;p6"/>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6"/>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6"/>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50" name="Google Shape;150;p6"/>
          <p:cNvSpPr txBox="1"/>
          <p:nvPr/>
        </p:nvSpPr>
        <p:spPr>
          <a:xfrm>
            <a:off x="2347050" y="4735330"/>
            <a:ext cx="4449900" cy="15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CUSTOM_14">
    <p:spTree>
      <p:nvGrpSpPr>
        <p:cNvPr id="1239" name="Shape 1239"/>
        <p:cNvGrpSpPr/>
        <p:nvPr/>
      </p:nvGrpSpPr>
      <p:grpSpPr>
        <a:xfrm>
          <a:off x="0" y="0"/>
          <a:ext cx="0" cy="0"/>
          <a:chOff x="0" y="0"/>
          <a:chExt cx="0" cy="0"/>
        </a:xfrm>
      </p:grpSpPr>
      <p:grpSp>
        <p:nvGrpSpPr>
          <p:cNvPr id="1240" name="Google Shape;1240;p51"/>
          <p:cNvGrpSpPr/>
          <p:nvPr/>
        </p:nvGrpSpPr>
        <p:grpSpPr>
          <a:xfrm>
            <a:off x="8669664" y="245588"/>
            <a:ext cx="228825" cy="228825"/>
            <a:chOff x="3023950" y="3689950"/>
            <a:chExt cx="316100" cy="316100"/>
          </a:xfrm>
        </p:grpSpPr>
        <p:sp>
          <p:nvSpPr>
            <p:cNvPr id="1241" name="Google Shape;1241;p51"/>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2" name="Google Shape;1242;p51"/>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3" name="Google Shape;1243;p51"/>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44" name="Google Shape;1244;p51"/>
          <p:cNvGrpSpPr/>
          <p:nvPr/>
        </p:nvGrpSpPr>
        <p:grpSpPr>
          <a:xfrm>
            <a:off x="8669427" y="4669065"/>
            <a:ext cx="228825" cy="228856"/>
            <a:chOff x="3023950" y="3689950"/>
            <a:chExt cx="316100" cy="316100"/>
          </a:xfrm>
        </p:grpSpPr>
        <p:sp>
          <p:nvSpPr>
            <p:cNvPr id="1245" name="Google Shape;1245;p51"/>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6" name="Google Shape;1246;p51"/>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7" name="Google Shape;1247;p51"/>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48" name="Google Shape;1248;p51"/>
          <p:cNvGrpSpPr/>
          <p:nvPr/>
        </p:nvGrpSpPr>
        <p:grpSpPr>
          <a:xfrm>
            <a:off x="245739" y="245588"/>
            <a:ext cx="228825" cy="228825"/>
            <a:chOff x="3023950" y="3689950"/>
            <a:chExt cx="316100" cy="316100"/>
          </a:xfrm>
        </p:grpSpPr>
        <p:sp>
          <p:nvSpPr>
            <p:cNvPr id="1249" name="Google Shape;1249;p51"/>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0" name="Google Shape;1250;p51"/>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1" name="Google Shape;1251;p51"/>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52" name="Google Shape;1252;p51"/>
          <p:cNvGrpSpPr/>
          <p:nvPr/>
        </p:nvGrpSpPr>
        <p:grpSpPr>
          <a:xfrm>
            <a:off x="245752" y="4669065"/>
            <a:ext cx="228825" cy="228856"/>
            <a:chOff x="3023950" y="3689950"/>
            <a:chExt cx="316100" cy="316100"/>
          </a:xfrm>
        </p:grpSpPr>
        <p:sp>
          <p:nvSpPr>
            <p:cNvPr id="1253" name="Google Shape;1253;p51"/>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4" name="Google Shape;1254;p51"/>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5" name="Google Shape;1255;p51"/>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3">
  <p:cSld name="CUSTOM_14_1">
    <p:spTree>
      <p:nvGrpSpPr>
        <p:cNvPr id="1256" name="Shape 1256"/>
        <p:cNvGrpSpPr/>
        <p:nvPr/>
      </p:nvGrpSpPr>
      <p:grpSpPr>
        <a:xfrm>
          <a:off x="0" y="0"/>
          <a:ext cx="0" cy="0"/>
          <a:chOff x="0" y="0"/>
          <a:chExt cx="0" cy="0"/>
        </a:xfrm>
      </p:grpSpPr>
      <p:grpSp>
        <p:nvGrpSpPr>
          <p:cNvPr id="1257" name="Google Shape;1257;p52"/>
          <p:cNvGrpSpPr/>
          <p:nvPr/>
        </p:nvGrpSpPr>
        <p:grpSpPr>
          <a:xfrm>
            <a:off x="8669664" y="245588"/>
            <a:ext cx="228825" cy="228825"/>
            <a:chOff x="3023950" y="3689950"/>
            <a:chExt cx="316100" cy="316100"/>
          </a:xfrm>
        </p:grpSpPr>
        <p:sp>
          <p:nvSpPr>
            <p:cNvPr id="1258" name="Google Shape;1258;p52"/>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9" name="Google Shape;1259;p52"/>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0" name="Google Shape;1260;p52"/>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61" name="Google Shape;1261;p52"/>
          <p:cNvGrpSpPr/>
          <p:nvPr/>
        </p:nvGrpSpPr>
        <p:grpSpPr>
          <a:xfrm>
            <a:off x="245752" y="4669065"/>
            <a:ext cx="228825" cy="228856"/>
            <a:chOff x="3023950" y="3689950"/>
            <a:chExt cx="316100" cy="316100"/>
          </a:xfrm>
        </p:grpSpPr>
        <p:sp>
          <p:nvSpPr>
            <p:cNvPr id="1262" name="Google Shape;1262;p52"/>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3" name="Google Shape;1263;p52"/>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4" name="Google Shape;1264;p52"/>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51" name="Shape 151"/>
        <p:cNvGrpSpPr/>
        <p:nvPr/>
      </p:nvGrpSpPr>
      <p:grpSpPr>
        <a:xfrm>
          <a:off x="0" y="0"/>
          <a:ext cx="0" cy="0"/>
          <a:chOff x="0" y="0"/>
          <a:chExt cx="0" cy="0"/>
        </a:xfrm>
      </p:grpSpPr>
      <p:grpSp>
        <p:nvGrpSpPr>
          <p:cNvPr id="152" name="Google Shape;152;p7"/>
          <p:cNvGrpSpPr/>
          <p:nvPr/>
        </p:nvGrpSpPr>
        <p:grpSpPr>
          <a:xfrm>
            <a:off x="8669664" y="245588"/>
            <a:ext cx="228825" cy="228825"/>
            <a:chOff x="3023950" y="3689950"/>
            <a:chExt cx="316100" cy="316100"/>
          </a:xfrm>
        </p:grpSpPr>
        <p:sp>
          <p:nvSpPr>
            <p:cNvPr id="153" name="Google Shape;153;p7"/>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7"/>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7"/>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6" name="Google Shape;156;p7"/>
          <p:cNvGrpSpPr/>
          <p:nvPr/>
        </p:nvGrpSpPr>
        <p:grpSpPr>
          <a:xfrm>
            <a:off x="245752" y="4669065"/>
            <a:ext cx="228825" cy="228856"/>
            <a:chOff x="3023950" y="3689950"/>
            <a:chExt cx="316100" cy="316100"/>
          </a:xfrm>
        </p:grpSpPr>
        <p:sp>
          <p:nvSpPr>
            <p:cNvPr id="157" name="Google Shape;157;p7"/>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7"/>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7"/>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0" name="Google Shape;160;p7"/>
          <p:cNvSpPr txBox="1"/>
          <p:nvPr>
            <p:ph type="title"/>
          </p:nvPr>
        </p:nvSpPr>
        <p:spPr>
          <a:xfrm>
            <a:off x="4809375" y="1324550"/>
            <a:ext cx="3614700" cy="855900"/>
          </a:xfrm>
          <a:prstGeom prst="rect">
            <a:avLst/>
          </a:prstGeom>
        </p:spPr>
        <p:txBody>
          <a:bodyPr anchorCtr="0" anchor="ctr" bIns="91425" lIns="91425" spcFirstLastPara="1" rIns="91425" wrap="square" tIns="91425">
            <a:noAutofit/>
          </a:bodyPr>
          <a:lstStyle>
            <a:lvl1pPr lvl="0" rtl="0">
              <a:spcBef>
                <a:spcPts val="0"/>
              </a:spcBef>
              <a:spcAft>
                <a:spcPts val="0"/>
              </a:spcAft>
              <a:buSzPts val="38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61" name="Google Shape;161;p7"/>
          <p:cNvSpPr txBox="1"/>
          <p:nvPr>
            <p:ph idx="1" type="subTitle"/>
          </p:nvPr>
        </p:nvSpPr>
        <p:spPr>
          <a:xfrm>
            <a:off x="4809375" y="2181400"/>
            <a:ext cx="3614700" cy="18633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2" name="Shape 162"/>
        <p:cNvGrpSpPr/>
        <p:nvPr/>
      </p:nvGrpSpPr>
      <p:grpSpPr>
        <a:xfrm>
          <a:off x="0" y="0"/>
          <a:ext cx="0" cy="0"/>
          <a:chOff x="0" y="0"/>
          <a:chExt cx="0" cy="0"/>
        </a:xfrm>
      </p:grpSpPr>
      <p:pic>
        <p:nvPicPr>
          <p:cNvPr id="163" name="Google Shape;163;p8"/>
          <p:cNvPicPr preferRelativeResize="0"/>
          <p:nvPr/>
        </p:nvPicPr>
        <p:blipFill rotWithShape="1">
          <a:blip r:embed="rId2">
            <a:alphaModFix/>
          </a:blip>
          <a:srcRect b="47924" l="0" r="0" t="0"/>
          <a:stretch/>
        </p:blipFill>
        <p:spPr>
          <a:xfrm>
            <a:off x="4046450" y="-507250"/>
            <a:ext cx="5853175" cy="2286000"/>
          </a:xfrm>
          <a:prstGeom prst="rect">
            <a:avLst/>
          </a:prstGeom>
          <a:noFill/>
          <a:ln>
            <a:noFill/>
          </a:ln>
        </p:spPr>
      </p:pic>
      <p:pic>
        <p:nvPicPr>
          <p:cNvPr id="164" name="Google Shape;164;p8"/>
          <p:cNvPicPr preferRelativeResize="0"/>
          <p:nvPr/>
        </p:nvPicPr>
        <p:blipFill rotWithShape="1">
          <a:blip r:embed="rId3">
            <a:alphaModFix/>
          </a:blip>
          <a:srcRect b="0" l="0" r="0" t="56398"/>
          <a:stretch/>
        </p:blipFill>
        <p:spPr>
          <a:xfrm>
            <a:off x="-1609725" y="3276600"/>
            <a:ext cx="6858000" cy="2242625"/>
          </a:xfrm>
          <a:prstGeom prst="rect">
            <a:avLst/>
          </a:prstGeom>
          <a:noFill/>
          <a:ln>
            <a:noFill/>
          </a:ln>
        </p:spPr>
      </p:pic>
      <p:sp>
        <p:nvSpPr>
          <p:cNvPr id="165" name="Google Shape;165;p8"/>
          <p:cNvSpPr txBox="1"/>
          <p:nvPr>
            <p:ph type="title"/>
          </p:nvPr>
        </p:nvSpPr>
        <p:spPr>
          <a:xfrm>
            <a:off x="720000" y="1924225"/>
            <a:ext cx="7704000" cy="843300"/>
          </a:xfrm>
          <a:prstGeom prst="rect">
            <a:avLst/>
          </a:prstGeom>
        </p:spPr>
        <p:txBody>
          <a:bodyPr anchorCtr="0" anchor="ctr" bIns="91425" lIns="91425" spcFirstLastPara="1" rIns="91425" wrap="square" tIns="91425">
            <a:noAutofit/>
          </a:bodyPr>
          <a:lstStyle>
            <a:lvl1pPr lvl="0" algn="ctr">
              <a:spcBef>
                <a:spcPts val="0"/>
              </a:spcBef>
              <a:spcAft>
                <a:spcPts val="0"/>
              </a:spcAft>
              <a:buSzPts val="7200"/>
              <a:buNone/>
              <a:defRPr sz="80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66" name="Google Shape;166;p8"/>
          <p:cNvSpPr txBox="1"/>
          <p:nvPr>
            <p:ph idx="1" type="subTitle"/>
          </p:nvPr>
        </p:nvSpPr>
        <p:spPr>
          <a:xfrm>
            <a:off x="2501100" y="3084800"/>
            <a:ext cx="4141800" cy="468300"/>
          </a:xfrm>
          <a:prstGeom prst="rect">
            <a:avLst/>
          </a:prstGeom>
        </p:spPr>
        <p:txBody>
          <a:bodyPr anchorCtr="0" anchor="ctr" bIns="91425" lIns="91425" spcFirstLastPara="1" rIns="91425" wrap="square" tIns="91425">
            <a:noAutofit/>
          </a:bodyPr>
          <a:lstStyle>
            <a:lvl1pPr lvl="0" algn="ctr">
              <a:spcBef>
                <a:spcPts val="0"/>
              </a:spcBef>
              <a:spcAft>
                <a:spcPts val="0"/>
              </a:spcAft>
              <a:buSzPts val="1400"/>
              <a:buNone/>
              <a:defRPr sz="1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grpSp>
        <p:nvGrpSpPr>
          <p:cNvPr id="167" name="Google Shape;167;p8"/>
          <p:cNvGrpSpPr/>
          <p:nvPr/>
        </p:nvGrpSpPr>
        <p:grpSpPr>
          <a:xfrm>
            <a:off x="8669664" y="245588"/>
            <a:ext cx="228825" cy="228825"/>
            <a:chOff x="3023950" y="3689950"/>
            <a:chExt cx="316100" cy="316100"/>
          </a:xfrm>
        </p:grpSpPr>
        <p:sp>
          <p:nvSpPr>
            <p:cNvPr id="168" name="Google Shape;168;p8"/>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8"/>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8"/>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1" name="Google Shape;171;p8"/>
          <p:cNvGrpSpPr/>
          <p:nvPr/>
        </p:nvGrpSpPr>
        <p:grpSpPr>
          <a:xfrm>
            <a:off x="8669427" y="4669065"/>
            <a:ext cx="228825" cy="228856"/>
            <a:chOff x="3023950" y="3689950"/>
            <a:chExt cx="316100" cy="316100"/>
          </a:xfrm>
        </p:grpSpPr>
        <p:sp>
          <p:nvSpPr>
            <p:cNvPr id="172" name="Google Shape;172;p8"/>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8"/>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8"/>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5" name="Google Shape;175;p8"/>
          <p:cNvGrpSpPr/>
          <p:nvPr/>
        </p:nvGrpSpPr>
        <p:grpSpPr>
          <a:xfrm>
            <a:off x="245739" y="245588"/>
            <a:ext cx="228825" cy="228825"/>
            <a:chOff x="3023950" y="3689950"/>
            <a:chExt cx="316100" cy="316100"/>
          </a:xfrm>
        </p:grpSpPr>
        <p:sp>
          <p:nvSpPr>
            <p:cNvPr id="176" name="Google Shape;176;p8"/>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8"/>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8"/>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9" name="Google Shape;179;p8"/>
          <p:cNvGrpSpPr/>
          <p:nvPr/>
        </p:nvGrpSpPr>
        <p:grpSpPr>
          <a:xfrm>
            <a:off x="245752" y="4669065"/>
            <a:ext cx="228825" cy="228856"/>
            <a:chOff x="3023950" y="3689950"/>
            <a:chExt cx="316100" cy="316100"/>
          </a:xfrm>
        </p:grpSpPr>
        <p:sp>
          <p:nvSpPr>
            <p:cNvPr id="180" name="Google Shape;180;p8"/>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8"/>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8"/>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83" name="Google Shape;183;p8"/>
          <p:cNvSpPr txBox="1"/>
          <p:nvPr/>
        </p:nvSpPr>
        <p:spPr>
          <a:xfrm>
            <a:off x="2347050" y="4735330"/>
            <a:ext cx="4449900" cy="15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84" name="Shape 184"/>
        <p:cNvGrpSpPr/>
        <p:nvPr/>
      </p:nvGrpSpPr>
      <p:grpSpPr>
        <a:xfrm>
          <a:off x="0" y="0"/>
          <a:ext cx="0" cy="0"/>
          <a:chOff x="0" y="0"/>
          <a:chExt cx="0" cy="0"/>
        </a:xfrm>
      </p:grpSpPr>
      <p:grpSp>
        <p:nvGrpSpPr>
          <p:cNvPr id="185" name="Google Shape;185;p9"/>
          <p:cNvGrpSpPr/>
          <p:nvPr/>
        </p:nvGrpSpPr>
        <p:grpSpPr>
          <a:xfrm>
            <a:off x="8669664" y="4669088"/>
            <a:ext cx="228825" cy="228825"/>
            <a:chOff x="3023950" y="3689950"/>
            <a:chExt cx="316100" cy="316100"/>
          </a:xfrm>
        </p:grpSpPr>
        <p:sp>
          <p:nvSpPr>
            <p:cNvPr id="186" name="Google Shape;186;p9"/>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9"/>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9"/>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9" name="Google Shape;189;p9"/>
          <p:cNvGrpSpPr/>
          <p:nvPr/>
        </p:nvGrpSpPr>
        <p:grpSpPr>
          <a:xfrm>
            <a:off x="245739" y="4669088"/>
            <a:ext cx="228825" cy="228825"/>
            <a:chOff x="3023950" y="3689950"/>
            <a:chExt cx="316100" cy="316100"/>
          </a:xfrm>
        </p:grpSpPr>
        <p:sp>
          <p:nvSpPr>
            <p:cNvPr id="190" name="Google Shape;190;p9"/>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9"/>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9"/>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93" name="Google Shape;193;p9"/>
          <p:cNvSpPr txBox="1"/>
          <p:nvPr/>
        </p:nvSpPr>
        <p:spPr>
          <a:xfrm>
            <a:off x="2347175" y="245605"/>
            <a:ext cx="4449900" cy="15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
        <p:nvSpPr>
          <p:cNvPr id="194" name="Google Shape;194;p9"/>
          <p:cNvSpPr txBox="1"/>
          <p:nvPr>
            <p:ph type="title"/>
          </p:nvPr>
        </p:nvSpPr>
        <p:spPr>
          <a:xfrm>
            <a:off x="720000" y="1202100"/>
            <a:ext cx="36942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3800"/>
              <a:buNone/>
              <a:defRPr sz="38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95" name="Google Shape;195;p9"/>
          <p:cNvSpPr txBox="1"/>
          <p:nvPr>
            <p:ph idx="1" type="subTitle"/>
          </p:nvPr>
        </p:nvSpPr>
        <p:spPr>
          <a:xfrm>
            <a:off x="720000" y="1957800"/>
            <a:ext cx="3694200" cy="19836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96" name="Shape 196"/>
        <p:cNvGrpSpPr/>
        <p:nvPr/>
      </p:nvGrpSpPr>
      <p:grpSpPr>
        <a:xfrm>
          <a:off x="0" y="0"/>
          <a:ext cx="0" cy="0"/>
          <a:chOff x="0" y="0"/>
          <a:chExt cx="0" cy="0"/>
        </a:xfrm>
      </p:grpSpPr>
      <p:sp>
        <p:nvSpPr>
          <p:cNvPr id="197" name="Google Shape;197;p10"/>
          <p:cNvSpPr txBox="1"/>
          <p:nvPr>
            <p:ph idx="1" type="body"/>
          </p:nvPr>
        </p:nvSpPr>
        <p:spPr>
          <a:xfrm>
            <a:off x="873250" y="1551675"/>
            <a:ext cx="7397400" cy="1864500"/>
          </a:xfrm>
          <a:prstGeom prst="rect">
            <a:avLst/>
          </a:prstGeom>
        </p:spPr>
        <p:txBody>
          <a:bodyPr anchorCtr="0" anchor="ctr" bIns="91425" lIns="91425" spcFirstLastPara="1" rIns="91425" wrap="square" tIns="91425">
            <a:noAutofit/>
          </a:bodyPr>
          <a:lstStyle>
            <a:lvl1pPr indent="-228600" lvl="0" marL="457200" algn="ctr">
              <a:lnSpc>
                <a:spcPct val="100000"/>
              </a:lnSpc>
              <a:spcBef>
                <a:spcPts val="0"/>
              </a:spcBef>
              <a:spcAft>
                <a:spcPts val="0"/>
              </a:spcAft>
              <a:buSzPts val="3600"/>
              <a:buFont typeface="Teko"/>
              <a:buNone/>
              <a:defRPr sz="6000">
                <a:latin typeface="Teko"/>
                <a:ea typeface="Teko"/>
                <a:cs typeface="Teko"/>
                <a:sym typeface="Teko"/>
              </a:defRPr>
            </a:lvl1pPr>
          </a:lstStyle>
          <a:p/>
        </p:txBody>
      </p:sp>
      <p:grpSp>
        <p:nvGrpSpPr>
          <p:cNvPr id="198" name="Google Shape;198;p10"/>
          <p:cNvGrpSpPr/>
          <p:nvPr/>
        </p:nvGrpSpPr>
        <p:grpSpPr>
          <a:xfrm>
            <a:off x="8669664" y="245588"/>
            <a:ext cx="228825" cy="228825"/>
            <a:chOff x="3023950" y="3689950"/>
            <a:chExt cx="316100" cy="316100"/>
          </a:xfrm>
        </p:grpSpPr>
        <p:sp>
          <p:nvSpPr>
            <p:cNvPr id="199" name="Google Shape;199;p10"/>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10"/>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10"/>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2" name="Google Shape;202;p10"/>
          <p:cNvGrpSpPr/>
          <p:nvPr/>
        </p:nvGrpSpPr>
        <p:grpSpPr>
          <a:xfrm>
            <a:off x="8669427" y="4669065"/>
            <a:ext cx="228825" cy="228856"/>
            <a:chOff x="3023950" y="3689950"/>
            <a:chExt cx="316100" cy="316100"/>
          </a:xfrm>
        </p:grpSpPr>
        <p:sp>
          <p:nvSpPr>
            <p:cNvPr id="203" name="Google Shape;203;p10"/>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10"/>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10"/>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6" name="Google Shape;206;p10"/>
          <p:cNvGrpSpPr/>
          <p:nvPr/>
        </p:nvGrpSpPr>
        <p:grpSpPr>
          <a:xfrm>
            <a:off x="245739" y="245588"/>
            <a:ext cx="228825" cy="228825"/>
            <a:chOff x="3023950" y="3689950"/>
            <a:chExt cx="316100" cy="316100"/>
          </a:xfrm>
        </p:grpSpPr>
        <p:sp>
          <p:nvSpPr>
            <p:cNvPr id="207" name="Google Shape;207;p10"/>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10"/>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10"/>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0" name="Google Shape;210;p10"/>
          <p:cNvGrpSpPr/>
          <p:nvPr/>
        </p:nvGrpSpPr>
        <p:grpSpPr>
          <a:xfrm>
            <a:off x="245752" y="4669065"/>
            <a:ext cx="228825" cy="228856"/>
            <a:chOff x="3023950" y="3689950"/>
            <a:chExt cx="316100" cy="316100"/>
          </a:xfrm>
        </p:grpSpPr>
        <p:sp>
          <p:nvSpPr>
            <p:cNvPr id="211" name="Google Shape;211;p10"/>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10"/>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10"/>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4" name="Google Shape;214;p10"/>
          <p:cNvSpPr txBox="1"/>
          <p:nvPr/>
        </p:nvSpPr>
        <p:spPr>
          <a:xfrm>
            <a:off x="2347050" y="4735330"/>
            <a:ext cx="4449900" cy="15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chemeClr val="lt1"/>
                </a:solidFill>
                <a:latin typeface="Source Code Pro Light"/>
                <a:ea typeface="Source Code Pro Light"/>
                <a:cs typeface="Source Code Pro Light"/>
                <a:sym typeface="Source Code Pro Light"/>
              </a:rPr>
              <a:t>003-1040559    1250 003-77156.8   1760 0009-14563.7   73273  </a:t>
            </a:r>
            <a:endParaRPr sz="800">
              <a:solidFill>
                <a:schemeClr val="lt1"/>
              </a:solidFill>
              <a:latin typeface="Source Code Pro Light"/>
              <a:ea typeface="Source Code Pro Light"/>
              <a:cs typeface="Source Code Pro Light"/>
              <a:sym typeface="Source Code Pro Light"/>
            </a:endParaRPr>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40.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44" Type="http://schemas.openxmlformats.org/officeDocument/2006/relationships/slideLayout" Target="../slideLayouts/slideLayout44.xml"/><Relationship Id="rId43" Type="http://schemas.openxmlformats.org/officeDocument/2006/relationships/slideLayout" Target="../slideLayouts/slideLayout43.xml"/><Relationship Id="rId46" Type="http://schemas.openxmlformats.org/officeDocument/2006/relationships/slideLayout" Target="../slideLayouts/slideLayout46.xml"/><Relationship Id="rId45" Type="http://schemas.openxmlformats.org/officeDocument/2006/relationships/slideLayout" Target="../slideLayouts/slideLayout45.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48" Type="http://schemas.openxmlformats.org/officeDocument/2006/relationships/slideLayout" Target="../slideLayouts/slideLayout48.xml"/><Relationship Id="rId47" Type="http://schemas.openxmlformats.org/officeDocument/2006/relationships/slideLayout" Target="../slideLayouts/slideLayout47.xml"/><Relationship Id="rId49" Type="http://schemas.openxmlformats.org/officeDocument/2006/relationships/slideLayout" Target="../slideLayouts/slideLayout4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9" Type="http://schemas.openxmlformats.org/officeDocument/2006/relationships/slideLayout" Target="../slideLayouts/slideLayout29.xml"/><Relationship Id="rId51" Type="http://schemas.openxmlformats.org/officeDocument/2006/relationships/slideLayout" Target="../slideLayouts/slideLayout51.xml"/><Relationship Id="rId50" Type="http://schemas.openxmlformats.org/officeDocument/2006/relationships/slideLayout" Target="../slideLayouts/slideLayout50.xml"/><Relationship Id="rId52" Type="http://schemas.openxmlformats.org/officeDocument/2006/relationships/theme" Target="../theme/theme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20000" y="540000"/>
            <a:ext cx="7704000" cy="572700"/>
          </a:xfrm>
          <a:prstGeom prst="rect">
            <a:avLst/>
          </a:prstGeom>
          <a:noFill/>
          <a:ln>
            <a:noFill/>
          </a:ln>
        </p:spPr>
        <p:txBody>
          <a:bodyPr anchorCtr="0" anchor="ctr" bIns="91425" lIns="91425" spcFirstLastPara="1" rIns="91425" wrap="square" tIns="91425">
            <a:noAutofit/>
          </a:bodyPr>
          <a:lstStyle>
            <a:lvl1pPr lvl="0">
              <a:spcBef>
                <a:spcPts val="0"/>
              </a:spcBef>
              <a:spcAft>
                <a:spcPts val="0"/>
              </a:spcAft>
              <a:buClr>
                <a:schemeClr val="lt1"/>
              </a:buClr>
              <a:buSzPts val="3500"/>
              <a:buFont typeface="Teko"/>
              <a:buNone/>
              <a:defRPr sz="3500">
                <a:solidFill>
                  <a:schemeClr val="lt1"/>
                </a:solidFill>
                <a:latin typeface="Teko"/>
                <a:ea typeface="Teko"/>
                <a:cs typeface="Teko"/>
                <a:sym typeface="Teko"/>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720000" y="1152475"/>
            <a:ext cx="7704000" cy="3416400"/>
          </a:xfrm>
          <a:prstGeom prst="rect">
            <a:avLst/>
          </a:prstGeom>
          <a:noFill/>
          <a:ln>
            <a:noFill/>
          </a:ln>
        </p:spPr>
        <p:txBody>
          <a:bodyPr anchorCtr="0" anchor="t" bIns="91425" lIns="91425" spcFirstLastPara="1" rIns="91425" wrap="square" tIns="91425">
            <a:noAutofit/>
          </a:bodyPr>
          <a:lstStyle>
            <a:lvl1pPr indent="-342900" lvl="0" marL="457200">
              <a:lnSpc>
                <a:spcPct val="100000"/>
              </a:lnSpc>
              <a:spcBef>
                <a:spcPts val="0"/>
              </a:spcBef>
              <a:spcAft>
                <a:spcPts val="0"/>
              </a:spcAft>
              <a:buClr>
                <a:schemeClr val="lt1"/>
              </a:buClr>
              <a:buSzPts val="1800"/>
              <a:buFont typeface="Source Code Pro Light"/>
              <a:buChar char="●"/>
              <a:defRPr sz="1800">
                <a:solidFill>
                  <a:schemeClr val="lt1"/>
                </a:solidFill>
                <a:latin typeface="Source Code Pro Light"/>
                <a:ea typeface="Source Code Pro Light"/>
                <a:cs typeface="Source Code Pro Light"/>
                <a:sym typeface="Source Code Pro Light"/>
              </a:defRPr>
            </a:lvl1pPr>
            <a:lvl2pPr indent="-317500" lvl="1" marL="9144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2pPr>
            <a:lvl3pPr indent="-317500" lvl="2" marL="13716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3pPr>
            <a:lvl4pPr indent="-317500" lvl="3" marL="18288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4pPr>
            <a:lvl5pPr indent="-317500" lvl="4" marL="22860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5pPr>
            <a:lvl6pPr indent="-317500" lvl="5" marL="27432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6pPr>
            <a:lvl7pPr indent="-317500" lvl="6" marL="32004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7pPr>
            <a:lvl8pPr indent="-317500" lvl="7" marL="36576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8pPr>
            <a:lvl9pPr indent="-317500" lvl="8" marL="4114800">
              <a:lnSpc>
                <a:spcPct val="100000"/>
              </a:lnSpc>
              <a:spcBef>
                <a:spcPts val="0"/>
              </a:spcBef>
              <a:spcAft>
                <a:spcPts val="0"/>
              </a:spcAft>
              <a:buClr>
                <a:schemeClr val="lt1"/>
              </a:buClr>
              <a:buSzPts val="1400"/>
              <a:buFont typeface="Source Code Pro Light"/>
              <a:buChar char="■"/>
              <a:defRPr>
                <a:solidFill>
                  <a:schemeClr val="lt1"/>
                </a:solidFill>
                <a:latin typeface="Source Code Pro Light"/>
                <a:ea typeface="Source Code Pro Light"/>
                <a:cs typeface="Source Code Pro Light"/>
                <a:sym typeface="Source Code Pro Light"/>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 id="2147483697" r:id="rId50"/>
    <p:sldLayoutId id="2147483698" r:id="rId5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6.xml"/><Relationship Id="rId3"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8" name="Shape 1268"/>
        <p:cNvGrpSpPr/>
        <p:nvPr/>
      </p:nvGrpSpPr>
      <p:grpSpPr>
        <a:xfrm>
          <a:off x="0" y="0"/>
          <a:ext cx="0" cy="0"/>
          <a:chOff x="0" y="0"/>
          <a:chExt cx="0" cy="0"/>
        </a:xfrm>
      </p:grpSpPr>
      <p:sp>
        <p:nvSpPr>
          <p:cNvPr id="1269" name="Google Shape;1269;p53"/>
          <p:cNvSpPr txBox="1"/>
          <p:nvPr>
            <p:ph type="ctrTitle"/>
          </p:nvPr>
        </p:nvSpPr>
        <p:spPr>
          <a:xfrm>
            <a:off x="4694025" y="301950"/>
            <a:ext cx="3729900" cy="20880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4100">
                <a:latin typeface="Teko Medium"/>
                <a:ea typeface="Teko Medium"/>
                <a:cs typeface="Teko Medium"/>
                <a:sym typeface="Teko Medium"/>
              </a:rPr>
              <a:t>Estimación de la fuerza de rozamiento en una servilleta</a:t>
            </a:r>
            <a:endParaRPr sz="3600">
              <a:latin typeface="Teko Light"/>
              <a:ea typeface="Teko Light"/>
              <a:cs typeface="Teko Light"/>
              <a:sym typeface="Teko Light"/>
            </a:endParaRPr>
          </a:p>
        </p:txBody>
      </p:sp>
      <p:grpSp>
        <p:nvGrpSpPr>
          <p:cNvPr id="1270" name="Google Shape;1270;p53"/>
          <p:cNvGrpSpPr/>
          <p:nvPr/>
        </p:nvGrpSpPr>
        <p:grpSpPr>
          <a:xfrm>
            <a:off x="5528769" y="2571702"/>
            <a:ext cx="2900025" cy="2211847"/>
            <a:chOff x="5614975" y="2571738"/>
            <a:chExt cx="2725075" cy="2078413"/>
          </a:xfrm>
        </p:grpSpPr>
        <p:grpSp>
          <p:nvGrpSpPr>
            <p:cNvPr id="1271" name="Google Shape;1271;p53"/>
            <p:cNvGrpSpPr/>
            <p:nvPr/>
          </p:nvGrpSpPr>
          <p:grpSpPr>
            <a:xfrm>
              <a:off x="8301900" y="2571738"/>
              <a:ext cx="38150" cy="1997125"/>
              <a:chOff x="8301900" y="2571738"/>
              <a:chExt cx="38150" cy="1997125"/>
            </a:xfrm>
          </p:grpSpPr>
          <p:sp>
            <p:nvSpPr>
              <p:cNvPr id="1272" name="Google Shape;1272;p53"/>
              <p:cNvSpPr/>
              <p:nvPr/>
            </p:nvSpPr>
            <p:spPr>
              <a:xfrm>
                <a:off x="8305713" y="2571738"/>
                <a:ext cx="17350" cy="23600"/>
              </a:xfrm>
              <a:custGeom>
                <a:rect b="b" l="l" r="r" t="t"/>
                <a:pathLst>
                  <a:path extrusionOk="0" h="944" w="694">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3" name="Google Shape;1273;p53"/>
              <p:cNvSpPr/>
              <p:nvPr/>
            </p:nvSpPr>
            <p:spPr>
              <a:xfrm>
                <a:off x="8302600" y="2966313"/>
                <a:ext cx="17350" cy="23600"/>
              </a:xfrm>
              <a:custGeom>
                <a:rect b="b" l="l" r="r" t="t"/>
                <a:pathLst>
                  <a:path extrusionOk="0" h="944" w="694">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4" name="Google Shape;1274;p53"/>
              <p:cNvSpPr/>
              <p:nvPr/>
            </p:nvSpPr>
            <p:spPr>
              <a:xfrm>
                <a:off x="8302250" y="3360888"/>
                <a:ext cx="17350" cy="23600"/>
              </a:xfrm>
              <a:custGeom>
                <a:rect b="b" l="l" r="r" t="t"/>
                <a:pathLst>
                  <a:path extrusionOk="0" h="944" w="694">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5" name="Google Shape;1275;p53"/>
              <p:cNvSpPr/>
              <p:nvPr/>
            </p:nvSpPr>
            <p:spPr>
              <a:xfrm>
                <a:off x="8301900" y="3755463"/>
                <a:ext cx="17350" cy="23575"/>
              </a:xfrm>
              <a:custGeom>
                <a:rect b="b" l="l" r="r" t="t"/>
                <a:pathLst>
                  <a:path extrusionOk="0" h="943" w="694">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6" name="Google Shape;1276;p53"/>
              <p:cNvSpPr/>
              <p:nvPr/>
            </p:nvSpPr>
            <p:spPr>
              <a:xfrm>
                <a:off x="8302600" y="4150013"/>
                <a:ext cx="17350" cy="24275"/>
              </a:xfrm>
              <a:custGeom>
                <a:rect b="b" l="l" r="r" t="t"/>
                <a:pathLst>
                  <a:path extrusionOk="0" h="971" w="694">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7" name="Google Shape;1277;p53"/>
              <p:cNvSpPr/>
              <p:nvPr/>
            </p:nvSpPr>
            <p:spPr>
              <a:xfrm>
                <a:off x="8301900" y="4545263"/>
                <a:ext cx="17350" cy="23600"/>
              </a:xfrm>
              <a:custGeom>
                <a:rect b="b" l="l" r="r" t="t"/>
                <a:pathLst>
                  <a:path extrusionOk="0" h="944" w="694">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8" name="Google Shape;1278;p53"/>
              <p:cNvSpPr/>
              <p:nvPr/>
            </p:nvSpPr>
            <p:spPr>
              <a:xfrm>
                <a:off x="8325813" y="2571738"/>
                <a:ext cx="10425" cy="22900"/>
              </a:xfrm>
              <a:custGeom>
                <a:rect b="b" l="l" r="r" t="t"/>
                <a:pathLst>
                  <a:path extrusionOk="0" h="916" w="417">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9" name="Google Shape;1279;p53"/>
              <p:cNvSpPr/>
              <p:nvPr/>
            </p:nvSpPr>
            <p:spPr>
              <a:xfrm>
                <a:off x="8323400" y="2966303"/>
                <a:ext cx="15950" cy="22900"/>
              </a:xfrm>
              <a:custGeom>
                <a:rect b="b" l="l" r="r" t="t"/>
                <a:pathLst>
                  <a:path extrusionOk="0" h="916" w="638">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0" name="Google Shape;1280;p53"/>
              <p:cNvSpPr/>
              <p:nvPr/>
            </p:nvSpPr>
            <p:spPr>
              <a:xfrm>
                <a:off x="8323050" y="3360868"/>
                <a:ext cx="16650" cy="23600"/>
              </a:xfrm>
              <a:custGeom>
                <a:rect b="b" l="l" r="r" t="t"/>
                <a:pathLst>
                  <a:path extrusionOk="0" h="944" w="666">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1" name="Google Shape;1281;p53"/>
              <p:cNvSpPr/>
              <p:nvPr/>
            </p:nvSpPr>
            <p:spPr>
              <a:xfrm>
                <a:off x="8322000" y="3756132"/>
                <a:ext cx="18050" cy="22900"/>
              </a:xfrm>
              <a:custGeom>
                <a:rect b="b" l="l" r="r" t="t"/>
                <a:pathLst>
                  <a:path extrusionOk="0" h="916" w="722">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2" name="Google Shape;1282;p53"/>
              <p:cNvSpPr/>
              <p:nvPr/>
            </p:nvSpPr>
            <p:spPr>
              <a:xfrm>
                <a:off x="8323400" y="4150698"/>
                <a:ext cx="15950" cy="23600"/>
              </a:xfrm>
              <a:custGeom>
                <a:rect b="b" l="l" r="r" t="t"/>
                <a:pathLst>
                  <a:path extrusionOk="0" h="944" w="638">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3" name="Google Shape;1283;p53"/>
              <p:cNvSpPr/>
              <p:nvPr/>
            </p:nvSpPr>
            <p:spPr>
              <a:xfrm>
                <a:off x="8322700" y="4545963"/>
                <a:ext cx="16650" cy="22900"/>
              </a:xfrm>
              <a:custGeom>
                <a:rect b="b" l="l" r="r" t="t"/>
                <a:pathLst>
                  <a:path extrusionOk="0" h="916" w="666">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84" name="Google Shape;1284;p53"/>
            <p:cNvGrpSpPr/>
            <p:nvPr/>
          </p:nvGrpSpPr>
          <p:grpSpPr>
            <a:xfrm>
              <a:off x="5614975" y="4609225"/>
              <a:ext cx="2597125" cy="40925"/>
              <a:chOff x="5614975" y="4609225"/>
              <a:chExt cx="2597125" cy="40925"/>
            </a:xfrm>
          </p:grpSpPr>
          <p:sp>
            <p:nvSpPr>
              <p:cNvPr id="1285" name="Google Shape;1285;p53"/>
              <p:cNvSpPr/>
              <p:nvPr/>
            </p:nvSpPr>
            <p:spPr>
              <a:xfrm>
                <a:off x="5614975" y="4632100"/>
                <a:ext cx="24974" cy="18050"/>
              </a:xfrm>
              <a:custGeom>
                <a:rect b="b" l="l" r="r" t="t"/>
                <a:pathLst>
                  <a:path extrusionOk="0" h="722" w="1027">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6" name="Google Shape;1286;p53"/>
              <p:cNvSpPr/>
              <p:nvPr/>
            </p:nvSpPr>
            <p:spPr>
              <a:xfrm>
                <a:off x="5615656" y="4617525"/>
                <a:ext cx="23612" cy="11125"/>
              </a:xfrm>
              <a:custGeom>
                <a:rect b="b" l="l" r="r" t="t"/>
                <a:pathLst>
                  <a:path extrusionOk="0" h="445" w="971">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7" name="Google Shape;1287;p53"/>
              <p:cNvSpPr/>
              <p:nvPr/>
            </p:nvSpPr>
            <p:spPr>
              <a:xfrm>
                <a:off x="6128984" y="4632100"/>
                <a:ext cx="25675" cy="18050"/>
              </a:xfrm>
              <a:custGeom>
                <a:rect b="b" l="l" r="r" t="t"/>
                <a:pathLst>
                  <a:path extrusionOk="0" h="722" w="1027">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8" name="Google Shape;1288;p53"/>
              <p:cNvSpPr/>
              <p:nvPr/>
            </p:nvSpPr>
            <p:spPr>
              <a:xfrm>
                <a:off x="6128575" y="4611300"/>
                <a:ext cx="25675" cy="17350"/>
              </a:xfrm>
              <a:custGeom>
                <a:rect b="b" l="l" r="r" t="t"/>
                <a:pathLst>
                  <a:path extrusionOk="0" h="694" w="1027">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9" name="Google Shape;1289;p53"/>
              <p:cNvSpPr/>
              <p:nvPr/>
            </p:nvSpPr>
            <p:spPr>
              <a:xfrm>
                <a:off x="6643694" y="4632100"/>
                <a:ext cx="24975" cy="18050"/>
              </a:xfrm>
              <a:custGeom>
                <a:rect b="b" l="l" r="r" t="t"/>
                <a:pathLst>
                  <a:path extrusionOk="0" h="722" w="999">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0" name="Google Shape;1290;p53"/>
              <p:cNvSpPr/>
              <p:nvPr/>
            </p:nvSpPr>
            <p:spPr>
              <a:xfrm>
                <a:off x="6643556" y="4611300"/>
                <a:ext cx="24975" cy="17350"/>
              </a:xfrm>
              <a:custGeom>
                <a:rect b="b" l="l" r="r" t="t"/>
                <a:pathLst>
                  <a:path extrusionOk="0" h="694" w="999">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1" name="Google Shape;1291;p53"/>
              <p:cNvSpPr/>
              <p:nvPr/>
            </p:nvSpPr>
            <p:spPr>
              <a:xfrm>
                <a:off x="7157705" y="4632100"/>
                <a:ext cx="24975" cy="18050"/>
              </a:xfrm>
              <a:custGeom>
                <a:rect b="b" l="l" r="r" t="t"/>
                <a:pathLst>
                  <a:path extrusionOk="0" h="722" w="999">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2" name="Google Shape;1292;p53"/>
              <p:cNvSpPr/>
              <p:nvPr/>
            </p:nvSpPr>
            <p:spPr>
              <a:xfrm>
                <a:off x="7157837" y="4609225"/>
                <a:ext cx="24975" cy="19425"/>
              </a:xfrm>
              <a:custGeom>
                <a:rect b="b" l="l" r="r" t="t"/>
                <a:pathLst>
                  <a:path extrusionOk="0" h="777" w="999">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3" name="Google Shape;1293;p53"/>
              <p:cNvSpPr/>
              <p:nvPr/>
            </p:nvSpPr>
            <p:spPr>
              <a:xfrm>
                <a:off x="7671715" y="4632100"/>
                <a:ext cx="25675" cy="18050"/>
              </a:xfrm>
              <a:custGeom>
                <a:rect b="b" l="l" r="r" t="t"/>
                <a:pathLst>
                  <a:path extrusionOk="0" h="722" w="1027">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4" name="Google Shape;1294;p53"/>
              <p:cNvSpPr/>
              <p:nvPr/>
            </p:nvSpPr>
            <p:spPr>
              <a:xfrm>
                <a:off x="7672119" y="4611300"/>
                <a:ext cx="25675" cy="17350"/>
              </a:xfrm>
              <a:custGeom>
                <a:rect b="b" l="l" r="r" t="t"/>
                <a:pathLst>
                  <a:path extrusionOk="0" h="694" w="1027">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5" name="Google Shape;1295;p53"/>
              <p:cNvSpPr/>
              <p:nvPr/>
            </p:nvSpPr>
            <p:spPr>
              <a:xfrm>
                <a:off x="8186425" y="4632100"/>
                <a:ext cx="25675" cy="18050"/>
              </a:xfrm>
              <a:custGeom>
                <a:rect b="b" l="l" r="r" t="t"/>
                <a:pathLst>
                  <a:path extrusionOk="0" h="722" w="1027">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6" name="Google Shape;1296;p53"/>
              <p:cNvSpPr/>
              <p:nvPr/>
            </p:nvSpPr>
            <p:spPr>
              <a:xfrm>
                <a:off x="8187100" y="4610600"/>
                <a:ext cx="25000" cy="18050"/>
              </a:xfrm>
              <a:custGeom>
                <a:rect b="b" l="l" r="r" t="t"/>
                <a:pathLst>
                  <a:path extrusionOk="0" h="722" w="100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297" name="Google Shape;1297;p53"/>
          <p:cNvSpPr/>
          <p:nvPr/>
        </p:nvSpPr>
        <p:spPr>
          <a:xfrm>
            <a:off x="779230" y="2219032"/>
            <a:ext cx="9349" cy="8298"/>
          </a:xfrm>
          <a:custGeom>
            <a:rect b="b" l="l" r="r" t="t"/>
            <a:pathLst>
              <a:path extrusionOk="0" h="221" w="249">
                <a:moveTo>
                  <a:pt x="139" y="0"/>
                </a:moveTo>
                <a:cubicBezTo>
                  <a:pt x="1" y="0"/>
                  <a:pt x="1" y="221"/>
                  <a:pt x="139" y="221"/>
                </a:cubicBezTo>
                <a:cubicBezTo>
                  <a:pt x="249" y="221"/>
                  <a:pt x="249" y="0"/>
                  <a:pt x="139" y="0"/>
                </a:cubicBezTo>
                <a:close/>
              </a:path>
            </a:pathLst>
          </a:custGeom>
          <a:gradFill>
            <a:gsLst>
              <a:gs pos="0">
                <a:srgbClr val="B45F06"/>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8" name="Google Shape;1298;p53"/>
          <p:cNvSpPr/>
          <p:nvPr/>
        </p:nvSpPr>
        <p:spPr>
          <a:xfrm>
            <a:off x="737853" y="1924175"/>
            <a:ext cx="5219" cy="8298"/>
          </a:xfrm>
          <a:custGeom>
            <a:rect b="b" l="l" r="r" t="t"/>
            <a:pathLst>
              <a:path extrusionOk="0" h="221" w="139">
                <a:moveTo>
                  <a:pt x="83" y="1"/>
                </a:moveTo>
                <a:cubicBezTo>
                  <a:pt x="56" y="1"/>
                  <a:pt x="56" y="28"/>
                  <a:pt x="56" y="28"/>
                </a:cubicBezTo>
                <a:lnTo>
                  <a:pt x="28" y="28"/>
                </a:lnTo>
                <a:cubicBezTo>
                  <a:pt x="28" y="56"/>
                  <a:pt x="1" y="56"/>
                  <a:pt x="1" y="56"/>
                </a:cubicBezTo>
                <a:cubicBezTo>
                  <a:pt x="1" y="83"/>
                  <a:pt x="1" y="111"/>
                  <a:pt x="1" y="111"/>
                </a:cubicBezTo>
                <a:cubicBezTo>
                  <a:pt x="1" y="138"/>
                  <a:pt x="1" y="138"/>
                  <a:pt x="1" y="138"/>
                </a:cubicBezTo>
                <a:cubicBezTo>
                  <a:pt x="1" y="166"/>
                  <a:pt x="1" y="193"/>
                  <a:pt x="28" y="221"/>
                </a:cubicBezTo>
                <a:lnTo>
                  <a:pt x="111" y="221"/>
                </a:lnTo>
                <a:cubicBezTo>
                  <a:pt x="138" y="193"/>
                  <a:pt x="138" y="166"/>
                  <a:pt x="138" y="138"/>
                </a:cubicBezTo>
                <a:cubicBezTo>
                  <a:pt x="138" y="111"/>
                  <a:pt x="138" y="111"/>
                  <a:pt x="138" y="111"/>
                </a:cubicBezTo>
                <a:cubicBezTo>
                  <a:pt x="138" y="111"/>
                  <a:pt x="138" y="83"/>
                  <a:pt x="138" y="56"/>
                </a:cubicBezTo>
                <a:cubicBezTo>
                  <a:pt x="138" y="28"/>
                  <a:pt x="111" y="28"/>
                  <a:pt x="111" y="28"/>
                </a:cubicBezTo>
                <a:cubicBezTo>
                  <a:pt x="83" y="28"/>
                  <a:pt x="83" y="1"/>
                  <a:pt x="83" y="1"/>
                </a:cubicBezTo>
                <a:close/>
              </a:path>
            </a:pathLst>
          </a:custGeom>
          <a:gradFill>
            <a:gsLst>
              <a:gs pos="0">
                <a:srgbClr val="B45F06"/>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9" name="Google Shape;1299;p53"/>
          <p:cNvSpPr/>
          <p:nvPr/>
        </p:nvSpPr>
        <p:spPr>
          <a:xfrm>
            <a:off x="810282" y="1883812"/>
            <a:ext cx="5219" cy="6270"/>
          </a:xfrm>
          <a:custGeom>
            <a:rect b="b" l="l" r="r" t="t"/>
            <a:pathLst>
              <a:path extrusionOk="0" h="167" w="139">
                <a:moveTo>
                  <a:pt x="56" y="1"/>
                </a:moveTo>
                <a:cubicBezTo>
                  <a:pt x="56" y="1"/>
                  <a:pt x="28" y="1"/>
                  <a:pt x="1" y="28"/>
                </a:cubicBezTo>
                <a:cubicBezTo>
                  <a:pt x="1" y="28"/>
                  <a:pt x="1" y="56"/>
                  <a:pt x="1" y="56"/>
                </a:cubicBezTo>
                <a:cubicBezTo>
                  <a:pt x="1" y="84"/>
                  <a:pt x="1" y="84"/>
                  <a:pt x="1" y="111"/>
                </a:cubicBezTo>
                <a:lnTo>
                  <a:pt x="28" y="111"/>
                </a:lnTo>
                <a:cubicBezTo>
                  <a:pt x="28" y="139"/>
                  <a:pt x="28" y="139"/>
                  <a:pt x="28" y="139"/>
                </a:cubicBezTo>
                <a:lnTo>
                  <a:pt x="56" y="139"/>
                </a:lnTo>
                <a:cubicBezTo>
                  <a:pt x="56" y="139"/>
                  <a:pt x="56" y="166"/>
                  <a:pt x="56" y="166"/>
                </a:cubicBezTo>
                <a:lnTo>
                  <a:pt x="83" y="166"/>
                </a:lnTo>
                <a:cubicBezTo>
                  <a:pt x="83" y="139"/>
                  <a:pt x="83" y="139"/>
                  <a:pt x="83" y="139"/>
                </a:cubicBezTo>
                <a:lnTo>
                  <a:pt x="111" y="139"/>
                </a:lnTo>
                <a:cubicBezTo>
                  <a:pt x="111" y="111"/>
                  <a:pt x="111" y="111"/>
                  <a:pt x="111" y="111"/>
                </a:cubicBezTo>
                <a:lnTo>
                  <a:pt x="138" y="111"/>
                </a:lnTo>
                <a:cubicBezTo>
                  <a:pt x="138" y="84"/>
                  <a:pt x="138" y="84"/>
                  <a:pt x="138" y="56"/>
                </a:cubicBezTo>
                <a:cubicBezTo>
                  <a:pt x="138" y="56"/>
                  <a:pt x="138" y="28"/>
                  <a:pt x="138" y="28"/>
                </a:cubicBezTo>
                <a:cubicBezTo>
                  <a:pt x="111" y="1"/>
                  <a:pt x="83" y="1"/>
                  <a:pt x="56" y="1"/>
                </a:cubicBezTo>
                <a:close/>
              </a:path>
            </a:pathLst>
          </a:custGeom>
          <a:gradFill>
            <a:gsLst>
              <a:gs pos="0">
                <a:srgbClr val="B45F06"/>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0" name="Google Shape;1300;p53"/>
          <p:cNvSpPr/>
          <p:nvPr/>
        </p:nvSpPr>
        <p:spPr>
          <a:xfrm>
            <a:off x="759593" y="1715188"/>
            <a:ext cx="5219" cy="4168"/>
          </a:xfrm>
          <a:custGeom>
            <a:rect b="b" l="l" r="r" t="t"/>
            <a:pathLst>
              <a:path extrusionOk="0" h="111" w="139">
                <a:moveTo>
                  <a:pt x="83" y="1"/>
                </a:moveTo>
                <a:cubicBezTo>
                  <a:pt x="0" y="1"/>
                  <a:pt x="0" y="111"/>
                  <a:pt x="83" y="111"/>
                </a:cubicBezTo>
                <a:cubicBezTo>
                  <a:pt x="138" y="111"/>
                  <a:pt x="138" y="1"/>
                  <a:pt x="83" y="1"/>
                </a:cubicBezTo>
                <a:close/>
              </a:path>
            </a:pathLst>
          </a:custGeom>
          <a:gradFill>
            <a:gsLst>
              <a:gs pos="0">
                <a:srgbClr val="B45F06"/>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1" name="Google Shape;1301;p53"/>
          <p:cNvSpPr/>
          <p:nvPr/>
        </p:nvSpPr>
        <p:spPr>
          <a:xfrm>
            <a:off x="779230" y="3227734"/>
            <a:ext cx="9349" cy="7284"/>
          </a:xfrm>
          <a:custGeom>
            <a:rect b="b" l="l" r="r" t="t"/>
            <a:pathLst>
              <a:path extrusionOk="0" h="194" w="249">
                <a:moveTo>
                  <a:pt x="139" y="1"/>
                </a:moveTo>
                <a:cubicBezTo>
                  <a:pt x="1" y="1"/>
                  <a:pt x="1" y="194"/>
                  <a:pt x="139" y="194"/>
                </a:cubicBezTo>
                <a:cubicBezTo>
                  <a:pt x="249" y="194"/>
                  <a:pt x="249" y="1"/>
                  <a:pt x="139" y="1"/>
                </a:cubicBezTo>
                <a:close/>
              </a:path>
            </a:pathLst>
          </a:custGeom>
          <a:gradFill>
            <a:gsLst>
              <a:gs pos="0">
                <a:srgbClr val="B45F06"/>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2" name="Google Shape;1302;p53"/>
          <p:cNvSpPr/>
          <p:nvPr/>
        </p:nvSpPr>
        <p:spPr>
          <a:xfrm>
            <a:off x="737853" y="2932877"/>
            <a:ext cx="5219" cy="7284"/>
          </a:xfrm>
          <a:custGeom>
            <a:rect b="b" l="l" r="r" t="t"/>
            <a:pathLst>
              <a:path extrusionOk="0" h="194" w="139">
                <a:moveTo>
                  <a:pt x="28" y="1"/>
                </a:moveTo>
                <a:cubicBezTo>
                  <a:pt x="28" y="1"/>
                  <a:pt x="28" y="28"/>
                  <a:pt x="28" y="28"/>
                </a:cubicBezTo>
                <a:cubicBezTo>
                  <a:pt x="28" y="28"/>
                  <a:pt x="1" y="28"/>
                  <a:pt x="1" y="56"/>
                </a:cubicBezTo>
                <a:cubicBezTo>
                  <a:pt x="1" y="56"/>
                  <a:pt x="1" y="84"/>
                  <a:pt x="1" y="111"/>
                </a:cubicBezTo>
                <a:cubicBezTo>
                  <a:pt x="1" y="111"/>
                  <a:pt x="1" y="111"/>
                  <a:pt x="1" y="139"/>
                </a:cubicBezTo>
                <a:cubicBezTo>
                  <a:pt x="1" y="166"/>
                  <a:pt x="1" y="194"/>
                  <a:pt x="28" y="194"/>
                </a:cubicBezTo>
                <a:lnTo>
                  <a:pt x="111" y="194"/>
                </a:lnTo>
                <a:cubicBezTo>
                  <a:pt x="138" y="194"/>
                  <a:pt x="138" y="166"/>
                  <a:pt x="138" y="139"/>
                </a:cubicBezTo>
                <a:cubicBezTo>
                  <a:pt x="138" y="111"/>
                  <a:pt x="138" y="111"/>
                  <a:pt x="138" y="111"/>
                </a:cubicBezTo>
                <a:cubicBezTo>
                  <a:pt x="138" y="84"/>
                  <a:pt x="138" y="56"/>
                  <a:pt x="138" y="56"/>
                </a:cubicBezTo>
                <a:cubicBezTo>
                  <a:pt x="138" y="28"/>
                  <a:pt x="138" y="28"/>
                  <a:pt x="138" y="28"/>
                </a:cubicBezTo>
                <a:cubicBezTo>
                  <a:pt x="138" y="28"/>
                  <a:pt x="111" y="28"/>
                  <a:pt x="111" y="1"/>
                </a:cubicBezTo>
                <a:close/>
              </a:path>
            </a:pathLst>
          </a:custGeom>
          <a:gradFill>
            <a:gsLst>
              <a:gs pos="0">
                <a:srgbClr val="B45F06"/>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3" name="Google Shape;1303;p53"/>
          <p:cNvSpPr/>
          <p:nvPr/>
        </p:nvSpPr>
        <p:spPr>
          <a:xfrm>
            <a:off x="702672" y="2678383"/>
            <a:ext cx="5219" cy="4168"/>
          </a:xfrm>
          <a:custGeom>
            <a:rect b="b" l="l" r="r" t="t"/>
            <a:pathLst>
              <a:path extrusionOk="0" h="111" w="139">
                <a:moveTo>
                  <a:pt x="56" y="1"/>
                </a:moveTo>
                <a:cubicBezTo>
                  <a:pt x="1" y="1"/>
                  <a:pt x="1" y="111"/>
                  <a:pt x="56" y="111"/>
                </a:cubicBezTo>
                <a:cubicBezTo>
                  <a:pt x="139" y="111"/>
                  <a:pt x="139" y="1"/>
                  <a:pt x="56" y="1"/>
                </a:cubicBezTo>
                <a:close/>
              </a:path>
            </a:pathLst>
          </a:custGeom>
          <a:gradFill>
            <a:gsLst>
              <a:gs pos="0">
                <a:srgbClr val="B45F06"/>
              </a:gs>
              <a:gs pos="100000">
                <a:schemeClr val="lt1"/>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4" name="Google Shape;1304;p53"/>
          <p:cNvSpPr txBox="1"/>
          <p:nvPr/>
        </p:nvSpPr>
        <p:spPr>
          <a:xfrm>
            <a:off x="4828375" y="2750675"/>
            <a:ext cx="3595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Source Code Pro Light"/>
              <a:ea typeface="Source Code Pro Light"/>
              <a:cs typeface="Source Code Pro Light"/>
              <a:sym typeface="Source Code Pro Light"/>
            </a:endParaRPr>
          </a:p>
        </p:txBody>
      </p:sp>
      <p:sp>
        <p:nvSpPr>
          <p:cNvPr id="1305" name="Google Shape;1305;p53"/>
          <p:cNvSpPr txBox="1"/>
          <p:nvPr/>
        </p:nvSpPr>
        <p:spPr>
          <a:xfrm>
            <a:off x="4828375" y="2846825"/>
            <a:ext cx="35955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accent2"/>
                </a:solidFill>
                <a:latin typeface="Source Code Pro Light"/>
                <a:ea typeface="Source Code Pro Light"/>
                <a:cs typeface="Source Code Pro Light"/>
                <a:sym typeface="Source Code Pro Light"/>
              </a:rPr>
              <a:t>Luis Gabriel Florez Cerezo</a:t>
            </a:r>
            <a:endParaRPr>
              <a:solidFill>
                <a:schemeClr val="accent2"/>
              </a:solidFill>
              <a:latin typeface="Source Code Pro Light"/>
              <a:ea typeface="Source Code Pro Light"/>
              <a:cs typeface="Source Code Pro Light"/>
              <a:sym typeface="Source Code Pro Light"/>
            </a:endParaRPr>
          </a:p>
          <a:p>
            <a:pPr indent="0" lvl="0" marL="0" rtl="0" algn="l">
              <a:spcBef>
                <a:spcPts val="0"/>
              </a:spcBef>
              <a:spcAft>
                <a:spcPts val="0"/>
              </a:spcAft>
              <a:buNone/>
            </a:pPr>
            <a:r>
              <a:rPr lang="en">
                <a:solidFill>
                  <a:schemeClr val="accent2"/>
                </a:solidFill>
                <a:latin typeface="Source Code Pro Light"/>
                <a:ea typeface="Source Code Pro Light"/>
                <a:cs typeface="Source Code Pro Light"/>
                <a:sym typeface="Source Code Pro Light"/>
              </a:rPr>
              <a:t>Andrés Felipe Pinto Arévalo</a:t>
            </a:r>
            <a:endParaRPr>
              <a:solidFill>
                <a:schemeClr val="accent2"/>
              </a:solidFill>
              <a:latin typeface="Source Code Pro Light"/>
              <a:ea typeface="Source Code Pro Light"/>
              <a:cs typeface="Source Code Pro Light"/>
              <a:sym typeface="Source Code Pro Light"/>
            </a:endParaRPr>
          </a:p>
          <a:p>
            <a:pPr indent="0" lvl="0" marL="0" rtl="0" algn="l">
              <a:spcBef>
                <a:spcPts val="0"/>
              </a:spcBef>
              <a:spcAft>
                <a:spcPts val="0"/>
              </a:spcAft>
              <a:buNone/>
            </a:pPr>
            <a:r>
              <a:rPr lang="en">
                <a:solidFill>
                  <a:schemeClr val="accent2"/>
                </a:solidFill>
                <a:latin typeface="Source Code Pro Light"/>
                <a:ea typeface="Source Code Pro Light"/>
                <a:cs typeface="Source Code Pro Light"/>
                <a:sym typeface="Source Code Pro Light"/>
              </a:rPr>
              <a:t>Rafael Dario Isaacs Torres</a:t>
            </a:r>
            <a:endParaRPr>
              <a:solidFill>
                <a:schemeClr val="accent2"/>
              </a:solidFill>
              <a:latin typeface="Source Code Pro Light"/>
              <a:ea typeface="Source Code Pro Light"/>
              <a:cs typeface="Source Code Pro Light"/>
              <a:sym typeface="Source Code Pro Light"/>
            </a:endParaRPr>
          </a:p>
        </p:txBody>
      </p:sp>
      <p:pic>
        <p:nvPicPr>
          <p:cNvPr id="1306" name="Google Shape;1306;p53"/>
          <p:cNvPicPr preferRelativeResize="0"/>
          <p:nvPr/>
        </p:nvPicPr>
        <p:blipFill>
          <a:blip r:embed="rId3">
            <a:alphaModFix/>
          </a:blip>
          <a:stretch>
            <a:fillRect/>
          </a:stretch>
        </p:blipFill>
        <p:spPr>
          <a:xfrm>
            <a:off x="707900" y="2502375"/>
            <a:ext cx="2229725" cy="1789600"/>
          </a:xfrm>
          <a:prstGeom prst="rect">
            <a:avLst/>
          </a:prstGeom>
          <a:noFill/>
          <a:ln>
            <a:noFill/>
          </a:ln>
        </p:spPr>
      </p:pic>
      <p:cxnSp>
        <p:nvCxnSpPr>
          <p:cNvPr id="1307" name="Google Shape;1307;p53"/>
          <p:cNvCxnSpPr/>
          <p:nvPr/>
        </p:nvCxnSpPr>
        <p:spPr>
          <a:xfrm flipH="1">
            <a:off x="3819025" y="843900"/>
            <a:ext cx="15900" cy="2916300"/>
          </a:xfrm>
          <a:prstGeom prst="straightConnector1">
            <a:avLst/>
          </a:prstGeom>
          <a:noFill/>
          <a:ln cap="flat" cmpd="sng" w="9525">
            <a:solidFill>
              <a:schemeClr val="dk2"/>
            </a:solidFill>
            <a:prstDash val="solid"/>
            <a:round/>
            <a:headEnd len="med" w="med" type="none"/>
            <a:tailEnd len="med" w="med" type="triangle"/>
          </a:ln>
        </p:spPr>
      </p:cxnSp>
      <p:cxnSp>
        <p:nvCxnSpPr>
          <p:cNvPr id="1308" name="Google Shape;1308;p53"/>
          <p:cNvCxnSpPr/>
          <p:nvPr/>
        </p:nvCxnSpPr>
        <p:spPr>
          <a:xfrm flipH="1">
            <a:off x="3466525" y="763800"/>
            <a:ext cx="15900" cy="3252900"/>
          </a:xfrm>
          <a:prstGeom prst="straightConnector1">
            <a:avLst/>
          </a:prstGeom>
          <a:noFill/>
          <a:ln cap="flat" cmpd="sng" w="9525">
            <a:solidFill>
              <a:schemeClr val="accent2"/>
            </a:solidFill>
            <a:prstDash val="solid"/>
            <a:round/>
            <a:headEnd len="med" w="med" type="none"/>
            <a:tailEnd len="med" w="med" type="triangle"/>
          </a:ln>
        </p:spPr>
      </p:cxnSp>
      <p:pic>
        <p:nvPicPr>
          <p:cNvPr id="1309" name="Google Shape;1309;p53"/>
          <p:cNvPicPr preferRelativeResize="0"/>
          <p:nvPr/>
        </p:nvPicPr>
        <p:blipFill>
          <a:blip r:embed="rId4">
            <a:alphaModFix/>
          </a:blip>
          <a:stretch>
            <a:fillRect/>
          </a:stretch>
        </p:blipFill>
        <p:spPr>
          <a:xfrm>
            <a:off x="730200" y="332427"/>
            <a:ext cx="2229726" cy="194264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3" name="Shape 1313"/>
        <p:cNvGrpSpPr/>
        <p:nvPr/>
      </p:nvGrpSpPr>
      <p:grpSpPr>
        <a:xfrm>
          <a:off x="0" y="0"/>
          <a:ext cx="0" cy="0"/>
          <a:chOff x="0" y="0"/>
          <a:chExt cx="0" cy="0"/>
        </a:xfrm>
      </p:grpSpPr>
      <p:sp>
        <p:nvSpPr>
          <p:cNvPr id="1314" name="Google Shape;1314;p54"/>
          <p:cNvSpPr txBox="1"/>
          <p:nvPr>
            <p:ph type="title"/>
          </p:nvPr>
        </p:nvSpPr>
        <p:spPr>
          <a:xfrm>
            <a:off x="720000" y="540000"/>
            <a:ext cx="77040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Introducción</a:t>
            </a:r>
            <a:endParaRPr b="0"/>
          </a:p>
        </p:txBody>
      </p:sp>
      <p:sp>
        <p:nvSpPr>
          <p:cNvPr id="1315" name="Google Shape;1315;p54"/>
          <p:cNvSpPr txBox="1"/>
          <p:nvPr>
            <p:ph idx="1" type="body"/>
          </p:nvPr>
        </p:nvSpPr>
        <p:spPr>
          <a:xfrm>
            <a:off x="720000" y="1225625"/>
            <a:ext cx="7704000" cy="337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500"/>
              <a:t>En este estudio nos propusimos evaluar las variables que influyen en el descenso de una servilleta y en  cómo su forma, presentada de dos maneras (comprimida y extendida), influye en su caída.</a:t>
            </a:r>
            <a:endParaRPr sz="1500"/>
          </a:p>
          <a:p>
            <a:pPr indent="0" lvl="0" marL="0" rtl="0" algn="l">
              <a:spcBef>
                <a:spcPts val="0"/>
              </a:spcBef>
              <a:spcAft>
                <a:spcPts val="0"/>
              </a:spcAft>
              <a:buNone/>
            </a:pPr>
            <a:r>
              <a:rPr lang="en" sz="1500"/>
              <a:t>En estas pruebas evaluamos variables como la resistencia con el aire, influyentes en la caída del objeto de prueba. </a:t>
            </a:r>
            <a:endParaRPr sz="1500"/>
          </a:p>
          <a:p>
            <a:pPr indent="0" lvl="0" marL="0" rtl="0" algn="l">
              <a:spcBef>
                <a:spcPts val="0"/>
              </a:spcBef>
              <a:spcAft>
                <a:spcPts val="0"/>
              </a:spcAft>
              <a:buNone/>
            </a:pPr>
            <a:r>
              <a:rPr lang="en" sz="1500"/>
              <a:t>A través del análisis de variables y basándonos en los principios expuestos en la Segunda Ley De Newton (F=ma), estimamos variaciones en la velocidad y trayectoría del objeto comparado la influencia que tiene la resistencia del aire en la caída en ambos escenarios.</a:t>
            </a:r>
            <a:endParaRPr sz="15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9" name="Shape 1319"/>
        <p:cNvGrpSpPr/>
        <p:nvPr/>
      </p:nvGrpSpPr>
      <p:grpSpPr>
        <a:xfrm>
          <a:off x="0" y="0"/>
          <a:ext cx="0" cy="0"/>
          <a:chOff x="0" y="0"/>
          <a:chExt cx="0" cy="0"/>
        </a:xfrm>
      </p:grpSpPr>
      <p:sp>
        <p:nvSpPr>
          <p:cNvPr id="1320" name="Google Shape;1320;p55"/>
          <p:cNvSpPr txBox="1"/>
          <p:nvPr>
            <p:ph type="title"/>
          </p:nvPr>
        </p:nvSpPr>
        <p:spPr>
          <a:xfrm>
            <a:off x="720000" y="540000"/>
            <a:ext cx="3852000" cy="5727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n"/>
              <a:t>Metodologia</a:t>
            </a:r>
            <a:endParaRPr/>
          </a:p>
        </p:txBody>
      </p:sp>
      <p:pic>
        <p:nvPicPr>
          <p:cNvPr id="1321" name="Google Shape;1321;p55"/>
          <p:cNvPicPr preferRelativeResize="0"/>
          <p:nvPr/>
        </p:nvPicPr>
        <p:blipFill rotWithShape="1">
          <a:blip r:embed="rId3">
            <a:alphaModFix/>
          </a:blip>
          <a:srcRect b="0" l="0" r="44736" t="0"/>
          <a:stretch/>
        </p:blipFill>
        <p:spPr>
          <a:xfrm>
            <a:off x="5365900" y="985838"/>
            <a:ext cx="2674075" cy="3629025"/>
          </a:xfrm>
          <a:prstGeom prst="rect">
            <a:avLst/>
          </a:prstGeom>
          <a:noFill/>
          <a:ln>
            <a:noFill/>
          </a:ln>
        </p:spPr>
      </p:pic>
      <p:sp>
        <p:nvSpPr>
          <p:cNvPr id="1322" name="Google Shape;1322;p55"/>
          <p:cNvSpPr txBox="1"/>
          <p:nvPr/>
        </p:nvSpPr>
        <p:spPr>
          <a:xfrm>
            <a:off x="720000" y="1276525"/>
            <a:ext cx="46458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lt2"/>
                </a:solidFill>
                <a:latin typeface="Source Code Pro Light"/>
                <a:ea typeface="Source Code Pro Light"/>
                <a:cs typeface="Source Code Pro Light"/>
                <a:sym typeface="Source Code Pro Light"/>
              </a:rPr>
              <a:t>El proceso que permitirá realizar este experimento, se hará a través de un software llamado "Tracker Physics".</a:t>
            </a:r>
            <a:endParaRPr>
              <a:solidFill>
                <a:schemeClr val="lt2"/>
              </a:solidFill>
              <a:latin typeface="Source Code Pro Light"/>
              <a:ea typeface="Source Code Pro Light"/>
              <a:cs typeface="Source Code Pro Light"/>
              <a:sym typeface="Source Code Pro Light"/>
            </a:endParaRPr>
          </a:p>
          <a:p>
            <a:pPr indent="0" lvl="0" marL="0" rtl="0" algn="l">
              <a:spcBef>
                <a:spcPts val="0"/>
              </a:spcBef>
              <a:spcAft>
                <a:spcPts val="0"/>
              </a:spcAft>
              <a:buNone/>
            </a:pPr>
            <a:r>
              <a:rPr lang="en">
                <a:solidFill>
                  <a:schemeClr val="lt2"/>
                </a:solidFill>
                <a:latin typeface="Source Code Pro Light"/>
                <a:ea typeface="Source Code Pro Light"/>
                <a:cs typeface="Source Code Pro Light"/>
                <a:sym typeface="Source Code Pro Light"/>
              </a:rPr>
              <a:t>Este nos permitirá una vez hayamos realizado las pruebas con cada una de las servilletas medir y calcular el tiempo que le tomó llegar al suelo y su posición durante todo el recorrido.</a:t>
            </a:r>
            <a:endParaRPr>
              <a:solidFill>
                <a:schemeClr val="lt2"/>
              </a:solidFill>
              <a:latin typeface="Source Code Pro Light"/>
              <a:ea typeface="Source Code Pro Light"/>
              <a:cs typeface="Source Code Pro Light"/>
              <a:sym typeface="Source Code Pro Light"/>
            </a:endParaRPr>
          </a:p>
        </p:txBody>
      </p:sp>
      <p:sp>
        <p:nvSpPr>
          <p:cNvPr id="1323" name="Google Shape;1323;p55"/>
          <p:cNvSpPr txBox="1"/>
          <p:nvPr/>
        </p:nvSpPr>
        <p:spPr>
          <a:xfrm>
            <a:off x="742425" y="3235125"/>
            <a:ext cx="46236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accent2"/>
                </a:solidFill>
                <a:latin typeface="Source Code Pro Light"/>
                <a:ea typeface="Source Code Pro Light"/>
                <a:cs typeface="Source Code Pro Light"/>
                <a:sym typeface="Source Code Pro Light"/>
              </a:rPr>
              <a:t>Logrado obtener la información de los videos, se procede a utilizar las fórmulas para calcular la resistencia del aire en torno a las servilletas y su correspondiente error ( ya que se tomaron varias muestras de cada una).</a:t>
            </a:r>
            <a:endParaRPr>
              <a:solidFill>
                <a:schemeClr val="accent2"/>
              </a:solidFill>
              <a:latin typeface="Source Code Pro Light"/>
              <a:ea typeface="Source Code Pro Light"/>
              <a:cs typeface="Source Code Pro Light"/>
              <a:sym typeface="Source Code Pro Ligh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7" name="Shape 1327"/>
        <p:cNvGrpSpPr/>
        <p:nvPr/>
      </p:nvGrpSpPr>
      <p:grpSpPr>
        <a:xfrm>
          <a:off x="0" y="0"/>
          <a:ext cx="0" cy="0"/>
          <a:chOff x="0" y="0"/>
          <a:chExt cx="0" cy="0"/>
        </a:xfrm>
      </p:grpSpPr>
      <p:sp>
        <p:nvSpPr>
          <p:cNvPr id="1328" name="Google Shape;1328;p56"/>
          <p:cNvSpPr txBox="1"/>
          <p:nvPr>
            <p:ph type="title"/>
          </p:nvPr>
        </p:nvSpPr>
        <p:spPr>
          <a:xfrm>
            <a:off x="796125" y="364775"/>
            <a:ext cx="3694200" cy="755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Resultados</a:t>
            </a:r>
            <a:endParaRPr/>
          </a:p>
        </p:txBody>
      </p:sp>
      <p:pic>
        <p:nvPicPr>
          <p:cNvPr id="1329" name="Google Shape;1329;p56"/>
          <p:cNvPicPr preferRelativeResize="0"/>
          <p:nvPr/>
        </p:nvPicPr>
        <p:blipFill>
          <a:blip r:embed="rId3">
            <a:alphaModFix/>
          </a:blip>
          <a:stretch>
            <a:fillRect/>
          </a:stretch>
        </p:blipFill>
        <p:spPr>
          <a:xfrm>
            <a:off x="100075" y="1349725"/>
            <a:ext cx="4480149" cy="2600400"/>
          </a:xfrm>
          <a:prstGeom prst="rect">
            <a:avLst/>
          </a:prstGeom>
          <a:noFill/>
          <a:ln>
            <a:noFill/>
          </a:ln>
        </p:spPr>
      </p:pic>
      <p:pic>
        <p:nvPicPr>
          <p:cNvPr id="1330" name="Google Shape;1330;p56"/>
          <p:cNvPicPr preferRelativeResize="0"/>
          <p:nvPr/>
        </p:nvPicPr>
        <p:blipFill>
          <a:blip r:embed="rId4">
            <a:alphaModFix/>
          </a:blip>
          <a:stretch>
            <a:fillRect/>
          </a:stretch>
        </p:blipFill>
        <p:spPr>
          <a:xfrm>
            <a:off x="4580225" y="2130141"/>
            <a:ext cx="4480150" cy="262245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4" name="Shape 1334"/>
        <p:cNvGrpSpPr/>
        <p:nvPr/>
      </p:nvGrpSpPr>
      <p:grpSpPr>
        <a:xfrm>
          <a:off x="0" y="0"/>
          <a:ext cx="0" cy="0"/>
          <a:chOff x="0" y="0"/>
          <a:chExt cx="0" cy="0"/>
        </a:xfrm>
      </p:grpSpPr>
      <p:pic>
        <p:nvPicPr>
          <p:cNvPr id="1335" name="Google Shape;1335;p57"/>
          <p:cNvPicPr preferRelativeResize="0"/>
          <p:nvPr/>
        </p:nvPicPr>
        <p:blipFill>
          <a:blip r:embed="rId3">
            <a:alphaModFix/>
          </a:blip>
          <a:stretch>
            <a:fillRect/>
          </a:stretch>
        </p:blipFill>
        <p:spPr>
          <a:xfrm>
            <a:off x="152400" y="152400"/>
            <a:ext cx="4571184" cy="2647949"/>
          </a:xfrm>
          <a:prstGeom prst="rect">
            <a:avLst/>
          </a:prstGeom>
          <a:noFill/>
          <a:ln>
            <a:noFill/>
          </a:ln>
        </p:spPr>
      </p:pic>
      <p:pic>
        <p:nvPicPr>
          <p:cNvPr id="1336" name="Google Shape;1336;p57"/>
          <p:cNvPicPr preferRelativeResize="0"/>
          <p:nvPr/>
        </p:nvPicPr>
        <p:blipFill>
          <a:blip r:embed="rId4">
            <a:alphaModFix/>
          </a:blip>
          <a:stretch>
            <a:fillRect/>
          </a:stretch>
        </p:blipFill>
        <p:spPr>
          <a:xfrm>
            <a:off x="4832484" y="2077125"/>
            <a:ext cx="4115616" cy="238405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0" name="Shape 1340"/>
        <p:cNvGrpSpPr/>
        <p:nvPr/>
      </p:nvGrpSpPr>
      <p:grpSpPr>
        <a:xfrm>
          <a:off x="0" y="0"/>
          <a:ext cx="0" cy="0"/>
          <a:chOff x="0" y="0"/>
          <a:chExt cx="0" cy="0"/>
        </a:xfrm>
      </p:grpSpPr>
      <p:sp>
        <p:nvSpPr>
          <p:cNvPr id="1341" name="Google Shape;1341;p58"/>
          <p:cNvSpPr txBox="1"/>
          <p:nvPr>
            <p:ph type="title"/>
          </p:nvPr>
        </p:nvSpPr>
        <p:spPr>
          <a:xfrm>
            <a:off x="3590925" y="707126"/>
            <a:ext cx="4833000" cy="585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Conclusiones</a:t>
            </a:r>
            <a:endParaRPr/>
          </a:p>
        </p:txBody>
      </p:sp>
      <p:sp>
        <p:nvSpPr>
          <p:cNvPr id="1342" name="Google Shape;1342;p58"/>
          <p:cNvSpPr txBox="1"/>
          <p:nvPr>
            <p:ph idx="1" type="subTitle"/>
          </p:nvPr>
        </p:nvSpPr>
        <p:spPr>
          <a:xfrm>
            <a:off x="3591000" y="1436750"/>
            <a:ext cx="4833000" cy="3095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1200"/>
              <a:t>Este experimento tuvo éxito en lograr sus objetivos, que fueron medir la gravedad en este punto de la Tierra y encontrar un coeficiente de fricción de 1.274. Se aplicaron cálculos y métodos para trabajar con los errores que pueden surgir durante la medición, y se demostró que tanto los errores humanos como técnicos tienen una gran influencia en la comparación entre la gravedad teórica y la experimental. A partir del experimento se concluye que el coeficiente de rozamiento con el aire no es muy grande, ya que se hizo insignificante con la servilleta comprimida, pero su relevancia es significativa en superficies más grandes.</a:t>
            </a:r>
            <a:endParaRPr sz="1200"/>
          </a:p>
          <a:p>
            <a:pPr indent="0" lvl="0" marL="0" rtl="0" algn="l">
              <a:spcBef>
                <a:spcPts val="1200"/>
              </a:spcBef>
              <a:spcAft>
                <a:spcPts val="1200"/>
              </a:spcAft>
              <a:buNone/>
            </a:pPr>
            <a:r>
              <a:t/>
            </a:r>
            <a:endParaRPr/>
          </a:p>
        </p:txBody>
      </p:sp>
      <p:pic>
        <p:nvPicPr>
          <p:cNvPr id="1343" name="Google Shape;1343;p58"/>
          <p:cNvPicPr preferRelativeResize="0"/>
          <p:nvPr/>
        </p:nvPicPr>
        <p:blipFill>
          <a:blip r:embed="rId3">
            <a:alphaModFix/>
          </a:blip>
          <a:stretch>
            <a:fillRect/>
          </a:stretch>
        </p:blipFill>
        <p:spPr>
          <a:xfrm rot="5400000">
            <a:off x="394125" y="1522900"/>
            <a:ext cx="3729250" cy="2097700"/>
          </a:xfrm>
          <a:prstGeom prst="rect">
            <a:avLst/>
          </a:prstGeom>
          <a:noFill/>
          <a:ln>
            <a:noFill/>
          </a:ln>
        </p:spPr>
      </p:pic>
      <p:grpSp>
        <p:nvGrpSpPr>
          <p:cNvPr id="1344" name="Google Shape;1344;p58"/>
          <p:cNvGrpSpPr/>
          <p:nvPr/>
        </p:nvGrpSpPr>
        <p:grpSpPr>
          <a:xfrm rot="5400000">
            <a:off x="723895" y="2041577"/>
            <a:ext cx="2826448" cy="2155522"/>
            <a:chOff x="5614975" y="2571738"/>
            <a:chExt cx="2725075" cy="2078413"/>
          </a:xfrm>
        </p:grpSpPr>
        <p:grpSp>
          <p:nvGrpSpPr>
            <p:cNvPr id="1345" name="Google Shape;1345;p58"/>
            <p:cNvGrpSpPr/>
            <p:nvPr/>
          </p:nvGrpSpPr>
          <p:grpSpPr>
            <a:xfrm>
              <a:off x="8301900" y="2571738"/>
              <a:ext cx="38150" cy="1997125"/>
              <a:chOff x="8301900" y="2571738"/>
              <a:chExt cx="38150" cy="1997125"/>
            </a:xfrm>
          </p:grpSpPr>
          <p:sp>
            <p:nvSpPr>
              <p:cNvPr id="1346" name="Google Shape;1346;p58"/>
              <p:cNvSpPr/>
              <p:nvPr/>
            </p:nvSpPr>
            <p:spPr>
              <a:xfrm>
                <a:off x="8305713" y="2571738"/>
                <a:ext cx="17350" cy="23600"/>
              </a:xfrm>
              <a:custGeom>
                <a:rect b="b" l="l" r="r" t="t"/>
                <a:pathLst>
                  <a:path extrusionOk="0" h="944" w="694">
                    <a:moveTo>
                      <a:pt x="333" y="112"/>
                    </a:moveTo>
                    <a:cubicBezTo>
                      <a:pt x="416" y="112"/>
                      <a:pt x="472" y="112"/>
                      <a:pt x="500" y="167"/>
                    </a:cubicBezTo>
                    <a:cubicBezTo>
                      <a:pt x="527" y="223"/>
                      <a:pt x="555" y="278"/>
                      <a:pt x="555" y="361"/>
                    </a:cubicBezTo>
                    <a:cubicBezTo>
                      <a:pt x="555" y="389"/>
                      <a:pt x="555" y="417"/>
                      <a:pt x="555" y="472"/>
                    </a:cubicBezTo>
                    <a:cubicBezTo>
                      <a:pt x="555" y="500"/>
                      <a:pt x="555" y="555"/>
                      <a:pt x="555" y="583"/>
                    </a:cubicBezTo>
                    <a:cubicBezTo>
                      <a:pt x="555" y="666"/>
                      <a:pt x="527" y="722"/>
                      <a:pt x="500" y="777"/>
                    </a:cubicBezTo>
                    <a:cubicBezTo>
                      <a:pt x="472" y="805"/>
                      <a:pt x="416" y="833"/>
                      <a:pt x="333" y="833"/>
                    </a:cubicBezTo>
                    <a:cubicBezTo>
                      <a:pt x="278" y="833"/>
                      <a:pt x="222" y="805"/>
                      <a:pt x="195" y="777"/>
                    </a:cubicBezTo>
                    <a:cubicBezTo>
                      <a:pt x="167" y="722"/>
                      <a:pt x="139" y="666"/>
                      <a:pt x="139" y="583"/>
                    </a:cubicBezTo>
                    <a:lnTo>
                      <a:pt x="139" y="472"/>
                    </a:lnTo>
                    <a:lnTo>
                      <a:pt x="139" y="361"/>
                    </a:lnTo>
                    <a:cubicBezTo>
                      <a:pt x="139" y="278"/>
                      <a:pt x="167" y="223"/>
                      <a:pt x="195" y="167"/>
                    </a:cubicBezTo>
                    <a:cubicBezTo>
                      <a:pt x="222" y="112"/>
                      <a:pt x="278" y="112"/>
                      <a:pt x="333" y="112"/>
                    </a:cubicBezTo>
                    <a:close/>
                    <a:moveTo>
                      <a:pt x="333" y="1"/>
                    </a:moveTo>
                    <a:cubicBezTo>
                      <a:pt x="222" y="1"/>
                      <a:pt x="139" y="29"/>
                      <a:pt x="111" y="84"/>
                    </a:cubicBezTo>
                    <a:cubicBezTo>
                      <a:pt x="56" y="167"/>
                      <a:pt x="28" y="250"/>
                      <a:pt x="28" y="361"/>
                    </a:cubicBezTo>
                    <a:lnTo>
                      <a:pt x="0" y="472"/>
                    </a:lnTo>
                    <a:lnTo>
                      <a:pt x="28" y="583"/>
                    </a:lnTo>
                    <a:cubicBezTo>
                      <a:pt x="28" y="694"/>
                      <a:pt x="56" y="777"/>
                      <a:pt x="111" y="833"/>
                    </a:cubicBezTo>
                    <a:cubicBezTo>
                      <a:pt x="139" y="916"/>
                      <a:pt x="222" y="944"/>
                      <a:pt x="333" y="944"/>
                    </a:cubicBezTo>
                    <a:cubicBezTo>
                      <a:pt x="472" y="944"/>
                      <a:pt x="555" y="916"/>
                      <a:pt x="583" y="833"/>
                    </a:cubicBezTo>
                    <a:cubicBezTo>
                      <a:pt x="638" y="777"/>
                      <a:pt x="666" y="694"/>
                      <a:pt x="666" y="583"/>
                    </a:cubicBezTo>
                    <a:cubicBezTo>
                      <a:pt x="666" y="555"/>
                      <a:pt x="694" y="528"/>
                      <a:pt x="694" y="472"/>
                    </a:cubicBezTo>
                    <a:cubicBezTo>
                      <a:pt x="694" y="417"/>
                      <a:pt x="666" y="389"/>
                      <a:pt x="666" y="361"/>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7" name="Google Shape;1347;p58"/>
              <p:cNvSpPr/>
              <p:nvPr/>
            </p:nvSpPr>
            <p:spPr>
              <a:xfrm>
                <a:off x="8302600" y="2966313"/>
                <a:ext cx="17350" cy="23600"/>
              </a:xfrm>
              <a:custGeom>
                <a:rect b="b" l="l" r="r" t="t"/>
                <a:pathLst>
                  <a:path extrusionOk="0" h="944" w="694">
                    <a:moveTo>
                      <a:pt x="333" y="84"/>
                    </a:moveTo>
                    <a:cubicBezTo>
                      <a:pt x="416" y="84"/>
                      <a:pt x="472" y="111"/>
                      <a:pt x="500" y="167"/>
                    </a:cubicBezTo>
                    <a:cubicBezTo>
                      <a:pt x="527" y="222"/>
                      <a:pt x="555" y="278"/>
                      <a:pt x="555" y="361"/>
                    </a:cubicBezTo>
                    <a:cubicBezTo>
                      <a:pt x="555" y="389"/>
                      <a:pt x="555" y="416"/>
                      <a:pt x="555" y="472"/>
                    </a:cubicBezTo>
                    <a:cubicBezTo>
                      <a:pt x="555" y="500"/>
                      <a:pt x="555" y="555"/>
                      <a:pt x="555" y="583"/>
                    </a:cubicBezTo>
                    <a:cubicBezTo>
                      <a:pt x="555" y="638"/>
                      <a:pt x="527" y="721"/>
                      <a:pt x="500" y="749"/>
                    </a:cubicBezTo>
                    <a:cubicBezTo>
                      <a:pt x="472" y="805"/>
                      <a:pt x="416" y="832"/>
                      <a:pt x="333" y="832"/>
                    </a:cubicBezTo>
                    <a:cubicBezTo>
                      <a:pt x="278" y="832"/>
                      <a:pt x="222" y="805"/>
                      <a:pt x="195" y="749"/>
                    </a:cubicBezTo>
                    <a:cubicBezTo>
                      <a:pt x="167" y="721"/>
                      <a:pt x="139" y="638"/>
                      <a:pt x="139" y="583"/>
                    </a:cubicBezTo>
                    <a:lnTo>
                      <a:pt x="139" y="472"/>
                    </a:lnTo>
                    <a:lnTo>
                      <a:pt x="139" y="361"/>
                    </a:lnTo>
                    <a:cubicBezTo>
                      <a:pt x="139" y="278"/>
                      <a:pt x="167" y="222"/>
                      <a:pt x="195" y="167"/>
                    </a:cubicBezTo>
                    <a:cubicBezTo>
                      <a:pt x="222" y="111"/>
                      <a:pt x="278" y="84"/>
                      <a:pt x="333" y="84"/>
                    </a:cubicBezTo>
                    <a:close/>
                    <a:moveTo>
                      <a:pt x="333" y="0"/>
                    </a:moveTo>
                    <a:cubicBezTo>
                      <a:pt x="222" y="0"/>
                      <a:pt x="139" y="28"/>
                      <a:pt x="111" y="84"/>
                    </a:cubicBezTo>
                    <a:cubicBezTo>
                      <a:pt x="56" y="167"/>
                      <a:pt x="28" y="250"/>
                      <a:pt x="28" y="333"/>
                    </a:cubicBezTo>
                    <a:lnTo>
                      <a:pt x="0" y="472"/>
                    </a:lnTo>
                    <a:lnTo>
                      <a:pt x="28" y="583"/>
                    </a:lnTo>
                    <a:cubicBezTo>
                      <a:pt x="28" y="694"/>
                      <a:pt x="56" y="777"/>
                      <a:pt x="111" y="832"/>
                    </a:cubicBezTo>
                    <a:cubicBezTo>
                      <a:pt x="139" y="915"/>
                      <a:pt x="222" y="943"/>
                      <a:pt x="333" y="943"/>
                    </a:cubicBezTo>
                    <a:cubicBezTo>
                      <a:pt x="472" y="943"/>
                      <a:pt x="555" y="915"/>
                      <a:pt x="583" y="832"/>
                    </a:cubicBezTo>
                    <a:cubicBezTo>
                      <a:pt x="638" y="777"/>
                      <a:pt x="666" y="694"/>
                      <a:pt x="666" y="583"/>
                    </a:cubicBezTo>
                    <a:cubicBezTo>
                      <a:pt x="666" y="555"/>
                      <a:pt x="694" y="527"/>
                      <a:pt x="694" y="472"/>
                    </a:cubicBezTo>
                    <a:cubicBezTo>
                      <a:pt x="694" y="416"/>
                      <a:pt x="666" y="361"/>
                      <a:pt x="666" y="333"/>
                    </a:cubicBezTo>
                    <a:cubicBezTo>
                      <a:pt x="666" y="250"/>
                      <a:pt x="638" y="167"/>
                      <a:pt x="583" y="84"/>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8" name="Google Shape;1348;p58"/>
              <p:cNvSpPr/>
              <p:nvPr/>
            </p:nvSpPr>
            <p:spPr>
              <a:xfrm>
                <a:off x="8302250" y="3360888"/>
                <a:ext cx="17350" cy="23600"/>
              </a:xfrm>
              <a:custGeom>
                <a:rect b="b" l="l" r="r" t="t"/>
                <a:pathLst>
                  <a:path extrusionOk="0" h="944" w="694">
                    <a:moveTo>
                      <a:pt x="333" y="84"/>
                    </a:moveTo>
                    <a:cubicBezTo>
                      <a:pt x="416" y="84"/>
                      <a:pt x="472" y="112"/>
                      <a:pt x="500" y="167"/>
                    </a:cubicBezTo>
                    <a:cubicBezTo>
                      <a:pt x="527" y="223"/>
                      <a:pt x="555" y="278"/>
                      <a:pt x="555" y="361"/>
                    </a:cubicBezTo>
                    <a:cubicBezTo>
                      <a:pt x="555" y="389"/>
                      <a:pt x="555" y="417"/>
                      <a:pt x="555" y="472"/>
                    </a:cubicBezTo>
                    <a:cubicBezTo>
                      <a:pt x="555" y="500"/>
                      <a:pt x="555" y="555"/>
                      <a:pt x="555" y="583"/>
                    </a:cubicBezTo>
                    <a:cubicBezTo>
                      <a:pt x="555" y="638"/>
                      <a:pt x="527" y="722"/>
                      <a:pt x="500" y="749"/>
                    </a:cubicBezTo>
                    <a:cubicBezTo>
                      <a:pt x="472" y="805"/>
                      <a:pt x="416" y="833"/>
                      <a:pt x="333" y="833"/>
                    </a:cubicBezTo>
                    <a:cubicBezTo>
                      <a:pt x="278" y="833"/>
                      <a:pt x="222" y="805"/>
                      <a:pt x="195" y="749"/>
                    </a:cubicBezTo>
                    <a:cubicBezTo>
                      <a:pt x="167" y="722"/>
                      <a:pt x="139" y="638"/>
                      <a:pt x="139" y="583"/>
                    </a:cubicBezTo>
                    <a:lnTo>
                      <a:pt x="139" y="472"/>
                    </a:lnTo>
                    <a:lnTo>
                      <a:pt x="139" y="361"/>
                    </a:lnTo>
                    <a:cubicBezTo>
                      <a:pt x="139" y="278"/>
                      <a:pt x="167" y="223"/>
                      <a:pt x="195" y="167"/>
                    </a:cubicBezTo>
                    <a:cubicBezTo>
                      <a:pt x="222" y="112"/>
                      <a:pt x="278" y="84"/>
                      <a:pt x="333" y="84"/>
                    </a:cubicBezTo>
                    <a:close/>
                    <a:moveTo>
                      <a:pt x="333" y="1"/>
                    </a:moveTo>
                    <a:cubicBezTo>
                      <a:pt x="222" y="1"/>
                      <a:pt x="139" y="29"/>
                      <a:pt x="111" y="84"/>
                    </a:cubicBezTo>
                    <a:cubicBezTo>
                      <a:pt x="56" y="167"/>
                      <a:pt x="28" y="250"/>
                      <a:pt x="28" y="334"/>
                    </a:cubicBezTo>
                    <a:lnTo>
                      <a:pt x="0" y="472"/>
                    </a:lnTo>
                    <a:lnTo>
                      <a:pt x="28" y="583"/>
                    </a:lnTo>
                    <a:cubicBezTo>
                      <a:pt x="28" y="694"/>
                      <a:pt x="56" y="777"/>
                      <a:pt x="111" y="833"/>
                    </a:cubicBezTo>
                    <a:cubicBezTo>
                      <a:pt x="139" y="916"/>
                      <a:pt x="222" y="943"/>
                      <a:pt x="333" y="943"/>
                    </a:cubicBezTo>
                    <a:cubicBezTo>
                      <a:pt x="472" y="943"/>
                      <a:pt x="555" y="916"/>
                      <a:pt x="583" y="833"/>
                    </a:cubicBezTo>
                    <a:cubicBezTo>
                      <a:pt x="638" y="777"/>
                      <a:pt x="666" y="694"/>
                      <a:pt x="666" y="583"/>
                    </a:cubicBezTo>
                    <a:cubicBezTo>
                      <a:pt x="666" y="555"/>
                      <a:pt x="694" y="528"/>
                      <a:pt x="694" y="472"/>
                    </a:cubicBezTo>
                    <a:cubicBezTo>
                      <a:pt x="694" y="417"/>
                      <a:pt x="666" y="361"/>
                      <a:pt x="666" y="334"/>
                    </a:cubicBezTo>
                    <a:cubicBezTo>
                      <a:pt x="666" y="250"/>
                      <a:pt x="638" y="167"/>
                      <a:pt x="583" y="84"/>
                    </a:cubicBezTo>
                    <a:cubicBezTo>
                      <a:pt x="555" y="29"/>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9" name="Google Shape;1349;p58"/>
              <p:cNvSpPr/>
              <p:nvPr/>
            </p:nvSpPr>
            <p:spPr>
              <a:xfrm>
                <a:off x="8301900" y="3755463"/>
                <a:ext cx="17350" cy="23575"/>
              </a:xfrm>
              <a:custGeom>
                <a:rect b="b" l="l" r="r" t="t"/>
                <a:pathLst>
                  <a:path extrusionOk="0" h="943" w="694">
                    <a:moveTo>
                      <a:pt x="333" y="83"/>
                    </a:moveTo>
                    <a:cubicBezTo>
                      <a:pt x="416" y="83"/>
                      <a:pt x="472" y="111"/>
                      <a:pt x="500" y="166"/>
                    </a:cubicBezTo>
                    <a:cubicBezTo>
                      <a:pt x="527" y="222"/>
                      <a:pt x="555" y="277"/>
                      <a:pt x="555" y="361"/>
                    </a:cubicBezTo>
                    <a:cubicBezTo>
                      <a:pt x="555" y="388"/>
                      <a:pt x="555" y="416"/>
                      <a:pt x="555" y="471"/>
                    </a:cubicBezTo>
                    <a:cubicBezTo>
                      <a:pt x="555" y="499"/>
                      <a:pt x="555" y="555"/>
                      <a:pt x="555" y="582"/>
                    </a:cubicBezTo>
                    <a:cubicBezTo>
                      <a:pt x="555" y="638"/>
                      <a:pt x="527" y="721"/>
                      <a:pt x="500" y="749"/>
                    </a:cubicBezTo>
                    <a:cubicBezTo>
                      <a:pt x="472" y="804"/>
                      <a:pt x="416" y="832"/>
                      <a:pt x="333" y="832"/>
                    </a:cubicBezTo>
                    <a:cubicBezTo>
                      <a:pt x="278" y="832"/>
                      <a:pt x="222" y="804"/>
                      <a:pt x="195" y="749"/>
                    </a:cubicBezTo>
                    <a:cubicBezTo>
                      <a:pt x="167" y="721"/>
                      <a:pt x="139" y="638"/>
                      <a:pt x="139" y="582"/>
                    </a:cubicBezTo>
                    <a:lnTo>
                      <a:pt x="139" y="471"/>
                    </a:lnTo>
                    <a:lnTo>
                      <a:pt x="139" y="361"/>
                    </a:lnTo>
                    <a:cubicBezTo>
                      <a:pt x="139" y="277"/>
                      <a:pt x="167" y="222"/>
                      <a:pt x="195" y="166"/>
                    </a:cubicBezTo>
                    <a:cubicBezTo>
                      <a:pt x="222" y="111"/>
                      <a:pt x="278" y="83"/>
                      <a:pt x="333" y="83"/>
                    </a:cubicBezTo>
                    <a:close/>
                    <a:moveTo>
                      <a:pt x="333" y="0"/>
                    </a:moveTo>
                    <a:cubicBezTo>
                      <a:pt x="222" y="0"/>
                      <a:pt x="139" y="28"/>
                      <a:pt x="111" y="83"/>
                    </a:cubicBezTo>
                    <a:cubicBezTo>
                      <a:pt x="56" y="166"/>
                      <a:pt x="28" y="250"/>
                      <a:pt x="28" y="333"/>
                    </a:cubicBezTo>
                    <a:lnTo>
                      <a:pt x="0" y="471"/>
                    </a:lnTo>
                    <a:lnTo>
                      <a:pt x="28" y="582"/>
                    </a:lnTo>
                    <a:cubicBezTo>
                      <a:pt x="28" y="693"/>
                      <a:pt x="56" y="776"/>
                      <a:pt x="111" y="832"/>
                    </a:cubicBezTo>
                    <a:cubicBezTo>
                      <a:pt x="139" y="915"/>
                      <a:pt x="222" y="943"/>
                      <a:pt x="333" y="943"/>
                    </a:cubicBezTo>
                    <a:cubicBezTo>
                      <a:pt x="472" y="943"/>
                      <a:pt x="555" y="915"/>
                      <a:pt x="583" y="832"/>
                    </a:cubicBezTo>
                    <a:cubicBezTo>
                      <a:pt x="638" y="776"/>
                      <a:pt x="666" y="693"/>
                      <a:pt x="666" y="582"/>
                    </a:cubicBezTo>
                    <a:cubicBezTo>
                      <a:pt x="666" y="555"/>
                      <a:pt x="694" y="527"/>
                      <a:pt x="694" y="471"/>
                    </a:cubicBezTo>
                    <a:cubicBezTo>
                      <a:pt x="694" y="416"/>
                      <a:pt x="666" y="361"/>
                      <a:pt x="666" y="333"/>
                    </a:cubicBezTo>
                    <a:cubicBezTo>
                      <a:pt x="666" y="250"/>
                      <a:pt x="638" y="166"/>
                      <a:pt x="583" y="83"/>
                    </a:cubicBezTo>
                    <a:cubicBezTo>
                      <a:pt x="555" y="28"/>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0" name="Google Shape;1350;p58"/>
              <p:cNvSpPr/>
              <p:nvPr/>
            </p:nvSpPr>
            <p:spPr>
              <a:xfrm>
                <a:off x="8302600" y="4150013"/>
                <a:ext cx="17350" cy="24275"/>
              </a:xfrm>
              <a:custGeom>
                <a:rect b="b" l="l" r="r" t="t"/>
                <a:pathLst>
                  <a:path extrusionOk="0" h="971" w="694">
                    <a:moveTo>
                      <a:pt x="333" y="111"/>
                    </a:moveTo>
                    <a:cubicBezTo>
                      <a:pt x="416" y="111"/>
                      <a:pt x="472" y="139"/>
                      <a:pt x="500" y="194"/>
                    </a:cubicBezTo>
                    <a:cubicBezTo>
                      <a:pt x="527" y="222"/>
                      <a:pt x="555" y="305"/>
                      <a:pt x="555" y="388"/>
                    </a:cubicBezTo>
                    <a:cubicBezTo>
                      <a:pt x="555" y="388"/>
                      <a:pt x="555" y="444"/>
                      <a:pt x="555" y="471"/>
                    </a:cubicBezTo>
                    <a:cubicBezTo>
                      <a:pt x="555" y="527"/>
                      <a:pt x="555" y="582"/>
                      <a:pt x="555" y="582"/>
                    </a:cubicBezTo>
                    <a:cubicBezTo>
                      <a:pt x="555" y="665"/>
                      <a:pt x="527" y="749"/>
                      <a:pt x="500" y="776"/>
                    </a:cubicBezTo>
                    <a:cubicBezTo>
                      <a:pt x="472" y="832"/>
                      <a:pt x="416" y="860"/>
                      <a:pt x="333" y="860"/>
                    </a:cubicBezTo>
                    <a:cubicBezTo>
                      <a:pt x="278" y="860"/>
                      <a:pt x="222" y="832"/>
                      <a:pt x="195" y="776"/>
                    </a:cubicBezTo>
                    <a:cubicBezTo>
                      <a:pt x="167" y="749"/>
                      <a:pt x="139" y="665"/>
                      <a:pt x="139" y="582"/>
                    </a:cubicBezTo>
                    <a:lnTo>
                      <a:pt x="139" y="471"/>
                    </a:lnTo>
                    <a:lnTo>
                      <a:pt x="139" y="388"/>
                    </a:lnTo>
                    <a:cubicBezTo>
                      <a:pt x="139" y="305"/>
                      <a:pt x="167" y="222"/>
                      <a:pt x="195" y="194"/>
                    </a:cubicBezTo>
                    <a:cubicBezTo>
                      <a:pt x="222" y="139"/>
                      <a:pt x="278" y="111"/>
                      <a:pt x="333" y="111"/>
                    </a:cubicBezTo>
                    <a:close/>
                    <a:moveTo>
                      <a:pt x="333" y="0"/>
                    </a:moveTo>
                    <a:cubicBezTo>
                      <a:pt x="222" y="0"/>
                      <a:pt x="139" y="55"/>
                      <a:pt x="111" y="111"/>
                    </a:cubicBezTo>
                    <a:cubicBezTo>
                      <a:pt x="56" y="166"/>
                      <a:pt x="28" y="277"/>
                      <a:pt x="28" y="360"/>
                    </a:cubicBezTo>
                    <a:lnTo>
                      <a:pt x="0" y="499"/>
                    </a:lnTo>
                    <a:lnTo>
                      <a:pt x="28" y="610"/>
                    </a:lnTo>
                    <a:cubicBezTo>
                      <a:pt x="28" y="721"/>
                      <a:pt x="56" y="804"/>
                      <a:pt x="111" y="860"/>
                    </a:cubicBezTo>
                    <a:cubicBezTo>
                      <a:pt x="139" y="915"/>
                      <a:pt x="222" y="970"/>
                      <a:pt x="333" y="970"/>
                    </a:cubicBezTo>
                    <a:cubicBezTo>
                      <a:pt x="472" y="970"/>
                      <a:pt x="555" y="915"/>
                      <a:pt x="583" y="860"/>
                    </a:cubicBezTo>
                    <a:cubicBezTo>
                      <a:pt x="638" y="804"/>
                      <a:pt x="666" y="721"/>
                      <a:pt x="666" y="610"/>
                    </a:cubicBezTo>
                    <a:cubicBezTo>
                      <a:pt x="666" y="582"/>
                      <a:pt x="694" y="527"/>
                      <a:pt x="694" y="499"/>
                    </a:cubicBezTo>
                    <a:cubicBezTo>
                      <a:pt x="694" y="444"/>
                      <a:pt x="666" y="388"/>
                      <a:pt x="666" y="360"/>
                    </a:cubicBezTo>
                    <a:cubicBezTo>
                      <a:pt x="666" y="277"/>
                      <a:pt x="638" y="166"/>
                      <a:pt x="583" y="111"/>
                    </a:cubicBezTo>
                    <a:cubicBezTo>
                      <a:pt x="555" y="55"/>
                      <a:pt x="472" y="0"/>
                      <a:pt x="33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1" name="Google Shape;1351;p58"/>
              <p:cNvSpPr/>
              <p:nvPr/>
            </p:nvSpPr>
            <p:spPr>
              <a:xfrm>
                <a:off x="8301900" y="4545263"/>
                <a:ext cx="17350" cy="23600"/>
              </a:xfrm>
              <a:custGeom>
                <a:rect b="b" l="l" r="r" t="t"/>
                <a:pathLst>
                  <a:path extrusionOk="0" h="944" w="694">
                    <a:moveTo>
                      <a:pt x="333" y="112"/>
                    </a:moveTo>
                    <a:cubicBezTo>
                      <a:pt x="416" y="112"/>
                      <a:pt x="472" y="139"/>
                      <a:pt x="500" y="195"/>
                    </a:cubicBezTo>
                    <a:cubicBezTo>
                      <a:pt x="527" y="222"/>
                      <a:pt x="555" y="306"/>
                      <a:pt x="555" y="361"/>
                    </a:cubicBezTo>
                    <a:cubicBezTo>
                      <a:pt x="555" y="389"/>
                      <a:pt x="555" y="444"/>
                      <a:pt x="555" y="472"/>
                    </a:cubicBezTo>
                    <a:cubicBezTo>
                      <a:pt x="555" y="527"/>
                      <a:pt x="555" y="555"/>
                      <a:pt x="555" y="583"/>
                    </a:cubicBezTo>
                    <a:cubicBezTo>
                      <a:pt x="555" y="666"/>
                      <a:pt x="527" y="749"/>
                      <a:pt x="500" y="777"/>
                    </a:cubicBezTo>
                    <a:cubicBezTo>
                      <a:pt x="472" y="832"/>
                      <a:pt x="416" y="860"/>
                      <a:pt x="333" y="860"/>
                    </a:cubicBezTo>
                    <a:cubicBezTo>
                      <a:pt x="278" y="860"/>
                      <a:pt x="222" y="832"/>
                      <a:pt x="195" y="777"/>
                    </a:cubicBezTo>
                    <a:cubicBezTo>
                      <a:pt x="167" y="749"/>
                      <a:pt x="139" y="666"/>
                      <a:pt x="139" y="583"/>
                    </a:cubicBezTo>
                    <a:lnTo>
                      <a:pt x="139" y="472"/>
                    </a:lnTo>
                    <a:lnTo>
                      <a:pt x="139" y="361"/>
                    </a:lnTo>
                    <a:cubicBezTo>
                      <a:pt x="139" y="306"/>
                      <a:pt x="167" y="222"/>
                      <a:pt x="195" y="195"/>
                    </a:cubicBezTo>
                    <a:cubicBezTo>
                      <a:pt x="222" y="139"/>
                      <a:pt x="278" y="112"/>
                      <a:pt x="333" y="112"/>
                    </a:cubicBezTo>
                    <a:close/>
                    <a:moveTo>
                      <a:pt x="333" y="1"/>
                    </a:moveTo>
                    <a:cubicBezTo>
                      <a:pt x="222" y="1"/>
                      <a:pt x="139" y="56"/>
                      <a:pt x="111" y="112"/>
                    </a:cubicBezTo>
                    <a:cubicBezTo>
                      <a:pt x="56" y="167"/>
                      <a:pt x="28" y="250"/>
                      <a:pt x="28" y="361"/>
                    </a:cubicBezTo>
                    <a:lnTo>
                      <a:pt x="0" y="472"/>
                    </a:lnTo>
                    <a:lnTo>
                      <a:pt x="28" y="611"/>
                    </a:lnTo>
                    <a:cubicBezTo>
                      <a:pt x="28" y="694"/>
                      <a:pt x="56" y="805"/>
                      <a:pt x="111" y="860"/>
                    </a:cubicBezTo>
                    <a:cubicBezTo>
                      <a:pt x="139" y="916"/>
                      <a:pt x="222" y="943"/>
                      <a:pt x="333" y="943"/>
                    </a:cubicBezTo>
                    <a:cubicBezTo>
                      <a:pt x="472" y="943"/>
                      <a:pt x="555" y="916"/>
                      <a:pt x="583" y="860"/>
                    </a:cubicBezTo>
                    <a:cubicBezTo>
                      <a:pt x="638" y="805"/>
                      <a:pt x="666" y="694"/>
                      <a:pt x="666" y="611"/>
                    </a:cubicBezTo>
                    <a:cubicBezTo>
                      <a:pt x="666" y="583"/>
                      <a:pt x="694" y="527"/>
                      <a:pt x="694" y="472"/>
                    </a:cubicBezTo>
                    <a:cubicBezTo>
                      <a:pt x="694" y="444"/>
                      <a:pt x="666" y="389"/>
                      <a:pt x="666" y="361"/>
                    </a:cubicBezTo>
                    <a:cubicBezTo>
                      <a:pt x="666" y="250"/>
                      <a:pt x="638" y="167"/>
                      <a:pt x="583" y="112"/>
                    </a:cubicBezTo>
                    <a:cubicBezTo>
                      <a:pt x="555" y="56"/>
                      <a:pt x="472"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2" name="Google Shape;1352;p58"/>
              <p:cNvSpPr/>
              <p:nvPr/>
            </p:nvSpPr>
            <p:spPr>
              <a:xfrm>
                <a:off x="8325813" y="2571738"/>
                <a:ext cx="10425" cy="22900"/>
              </a:xfrm>
              <a:custGeom>
                <a:rect b="b" l="l" r="r" t="t"/>
                <a:pathLst>
                  <a:path extrusionOk="0" h="916" w="417">
                    <a:moveTo>
                      <a:pt x="333" y="1"/>
                    </a:moveTo>
                    <a:cubicBezTo>
                      <a:pt x="306" y="1"/>
                      <a:pt x="306" y="1"/>
                      <a:pt x="278" y="29"/>
                    </a:cubicBezTo>
                    <a:lnTo>
                      <a:pt x="1" y="250"/>
                    </a:lnTo>
                    <a:cubicBezTo>
                      <a:pt x="1" y="278"/>
                      <a:pt x="1" y="278"/>
                      <a:pt x="1" y="278"/>
                    </a:cubicBezTo>
                    <a:lnTo>
                      <a:pt x="28" y="306"/>
                    </a:lnTo>
                    <a:cubicBezTo>
                      <a:pt x="28" y="334"/>
                      <a:pt x="56" y="334"/>
                      <a:pt x="56" y="334"/>
                    </a:cubicBezTo>
                    <a:lnTo>
                      <a:pt x="84" y="334"/>
                    </a:lnTo>
                    <a:lnTo>
                      <a:pt x="306" y="167"/>
                    </a:lnTo>
                    <a:lnTo>
                      <a:pt x="306" y="888"/>
                    </a:lnTo>
                    <a:cubicBezTo>
                      <a:pt x="306" y="916"/>
                      <a:pt x="306" y="916"/>
                      <a:pt x="306" y="916"/>
                    </a:cubicBezTo>
                    <a:lnTo>
                      <a:pt x="416" y="916"/>
                    </a:lnTo>
                    <a:cubicBezTo>
                      <a:pt x="416" y="916"/>
                      <a:pt x="416" y="916"/>
                      <a:pt x="416" y="888"/>
                    </a:cubicBezTo>
                    <a:lnTo>
                      <a:pt x="416" y="29"/>
                    </a:lnTo>
                    <a:cubicBezTo>
                      <a:pt x="389" y="1"/>
                      <a:pt x="389" y="1"/>
                      <a:pt x="38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3" name="Google Shape;1353;p58"/>
              <p:cNvSpPr/>
              <p:nvPr/>
            </p:nvSpPr>
            <p:spPr>
              <a:xfrm>
                <a:off x="8323400" y="2966303"/>
                <a:ext cx="15950" cy="22900"/>
              </a:xfrm>
              <a:custGeom>
                <a:rect b="b" l="l" r="r" t="t"/>
                <a:pathLst>
                  <a:path extrusionOk="0" h="916" w="638">
                    <a:moveTo>
                      <a:pt x="305" y="0"/>
                    </a:moveTo>
                    <a:cubicBezTo>
                      <a:pt x="250" y="0"/>
                      <a:pt x="194" y="0"/>
                      <a:pt x="139" y="28"/>
                    </a:cubicBezTo>
                    <a:cubicBezTo>
                      <a:pt x="111" y="56"/>
                      <a:pt x="83" y="84"/>
                      <a:pt x="56" y="139"/>
                    </a:cubicBezTo>
                    <a:cubicBezTo>
                      <a:pt x="28" y="167"/>
                      <a:pt x="0" y="222"/>
                      <a:pt x="0" y="278"/>
                    </a:cubicBezTo>
                    <a:lnTo>
                      <a:pt x="28" y="278"/>
                    </a:lnTo>
                    <a:cubicBezTo>
                      <a:pt x="28" y="305"/>
                      <a:pt x="28" y="305"/>
                      <a:pt x="28" y="305"/>
                    </a:cubicBezTo>
                    <a:lnTo>
                      <a:pt x="111" y="305"/>
                    </a:lnTo>
                    <a:cubicBezTo>
                      <a:pt x="111" y="305"/>
                      <a:pt x="111" y="305"/>
                      <a:pt x="111" y="278"/>
                    </a:cubicBezTo>
                    <a:lnTo>
                      <a:pt x="139" y="278"/>
                    </a:lnTo>
                    <a:cubicBezTo>
                      <a:pt x="139" y="222"/>
                      <a:pt x="167" y="167"/>
                      <a:pt x="194" y="139"/>
                    </a:cubicBezTo>
                    <a:cubicBezTo>
                      <a:pt x="222" y="111"/>
                      <a:pt x="250" y="84"/>
                      <a:pt x="305" y="84"/>
                    </a:cubicBezTo>
                    <a:cubicBezTo>
                      <a:pt x="361" y="84"/>
                      <a:pt x="416" y="111"/>
                      <a:pt x="444" y="139"/>
                    </a:cubicBezTo>
                    <a:cubicBezTo>
                      <a:pt x="472" y="167"/>
                      <a:pt x="472" y="222"/>
                      <a:pt x="472" y="250"/>
                    </a:cubicBezTo>
                    <a:cubicBezTo>
                      <a:pt x="472" y="305"/>
                      <a:pt x="472" y="333"/>
                      <a:pt x="444" y="361"/>
                    </a:cubicBezTo>
                    <a:cubicBezTo>
                      <a:pt x="416" y="416"/>
                      <a:pt x="388" y="444"/>
                      <a:pt x="305" y="500"/>
                    </a:cubicBezTo>
                    <a:lnTo>
                      <a:pt x="28" y="805"/>
                    </a:lnTo>
                    <a:cubicBezTo>
                      <a:pt x="0" y="805"/>
                      <a:pt x="0" y="832"/>
                      <a:pt x="0" y="860"/>
                    </a:cubicBezTo>
                    <a:lnTo>
                      <a:pt x="0" y="888"/>
                    </a:lnTo>
                    <a:cubicBezTo>
                      <a:pt x="0" y="888"/>
                      <a:pt x="0" y="915"/>
                      <a:pt x="0" y="915"/>
                    </a:cubicBezTo>
                    <a:lnTo>
                      <a:pt x="610" y="915"/>
                    </a:lnTo>
                    <a:cubicBezTo>
                      <a:pt x="638" y="915"/>
                      <a:pt x="638" y="888"/>
                      <a:pt x="638" y="888"/>
                    </a:cubicBezTo>
                    <a:lnTo>
                      <a:pt x="638" y="832"/>
                    </a:lnTo>
                    <a:lnTo>
                      <a:pt x="610" y="832"/>
                    </a:lnTo>
                    <a:cubicBezTo>
                      <a:pt x="610" y="805"/>
                      <a:pt x="610" y="805"/>
                      <a:pt x="610" y="805"/>
                    </a:cubicBezTo>
                    <a:lnTo>
                      <a:pt x="194" y="805"/>
                    </a:lnTo>
                    <a:lnTo>
                      <a:pt x="444" y="555"/>
                    </a:lnTo>
                    <a:cubicBezTo>
                      <a:pt x="499" y="500"/>
                      <a:pt x="555" y="444"/>
                      <a:pt x="582" y="416"/>
                    </a:cubicBezTo>
                    <a:cubicBezTo>
                      <a:pt x="610" y="361"/>
                      <a:pt x="610" y="305"/>
                      <a:pt x="610" y="250"/>
                    </a:cubicBezTo>
                    <a:cubicBezTo>
                      <a:pt x="610" y="195"/>
                      <a:pt x="582" y="111"/>
                      <a:pt x="527" y="56"/>
                    </a:cubicBezTo>
                    <a:cubicBezTo>
                      <a:pt x="499" y="0"/>
                      <a:pt x="416" y="0"/>
                      <a:pt x="30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4" name="Google Shape;1354;p58"/>
              <p:cNvSpPr/>
              <p:nvPr/>
            </p:nvSpPr>
            <p:spPr>
              <a:xfrm>
                <a:off x="8323050" y="3360868"/>
                <a:ext cx="16650" cy="23600"/>
              </a:xfrm>
              <a:custGeom>
                <a:rect b="b" l="l" r="r" t="t"/>
                <a:pathLst>
                  <a:path extrusionOk="0" h="944" w="666">
                    <a:moveTo>
                      <a:pt x="28" y="1"/>
                    </a:moveTo>
                    <a:cubicBezTo>
                      <a:pt x="28" y="29"/>
                      <a:pt x="28" y="29"/>
                      <a:pt x="28" y="29"/>
                    </a:cubicBezTo>
                    <a:lnTo>
                      <a:pt x="28" y="84"/>
                    </a:lnTo>
                    <a:cubicBezTo>
                      <a:pt x="28" y="84"/>
                      <a:pt x="28" y="84"/>
                      <a:pt x="28" y="112"/>
                    </a:cubicBezTo>
                    <a:lnTo>
                      <a:pt x="444" y="112"/>
                    </a:lnTo>
                    <a:lnTo>
                      <a:pt x="194" y="389"/>
                    </a:lnTo>
                    <a:cubicBezTo>
                      <a:pt x="194" y="417"/>
                      <a:pt x="167" y="417"/>
                      <a:pt x="167" y="417"/>
                    </a:cubicBezTo>
                    <a:lnTo>
                      <a:pt x="167" y="472"/>
                    </a:lnTo>
                    <a:lnTo>
                      <a:pt x="194" y="472"/>
                    </a:lnTo>
                    <a:cubicBezTo>
                      <a:pt x="194" y="500"/>
                      <a:pt x="194" y="500"/>
                      <a:pt x="194" y="500"/>
                    </a:cubicBezTo>
                    <a:lnTo>
                      <a:pt x="333" y="500"/>
                    </a:lnTo>
                    <a:cubicBezTo>
                      <a:pt x="472" y="500"/>
                      <a:pt x="527" y="555"/>
                      <a:pt x="527" y="666"/>
                    </a:cubicBezTo>
                    <a:cubicBezTo>
                      <a:pt x="527" y="722"/>
                      <a:pt x="499" y="749"/>
                      <a:pt x="472" y="777"/>
                    </a:cubicBezTo>
                    <a:cubicBezTo>
                      <a:pt x="444" y="805"/>
                      <a:pt x="388" y="833"/>
                      <a:pt x="333" y="833"/>
                    </a:cubicBezTo>
                    <a:cubicBezTo>
                      <a:pt x="278" y="833"/>
                      <a:pt x="222" y="833"/>
                      <a:pt x="194" y="805"/>
                    </a:cubicBezTo>
                    <a:cubicBezTo>
                      <a:pt x="139" y="777"/>
                      <a:pt x="111" y="749"/>
                      <a:pt x="111" y="694"/>
                    </a:cubicBezTo>
                    <a:cubicBezTo>
                      <a:pt x="83" y="666"/>
                      <a:pt x="83" y="666"/>
                      <a:pt x="83" y="666"/>
                    </a:cubicBezTo>
                    <a:lnTo>
                      <a:pt x="28" y="666"/>
                    </a:lnTo>
                    <a:cubicBezTo>
                      <a:pt x="0" y="666"/>
                      <a:pt x="0" y="666"/>
                      <a:pt x="0" y="694"/>
                    </a:cubicBezTo>
                    <a:cubicBezTo>
                      <a:pt x="0" y="749"/>
                      <a:pt x="0" y="777"/>
                      <a:pt x="28" y="805"/>
                    </a:cubicBezTo>
                    <a:cubicBezTo>
                      <a:pt x="56" y="860"/>
                      <a:pt x="83" y="888"/>
                      <a:pt x="139" y="916"/>
                    </a:cubicBezTo>
                    <a:cubicBezTo>
                      <a:pt x="194" y="916"/>
                      <a:pt x="250" y="943"/>
                      <a:pt x="333" y="943"/>
                    </a:cubicBezTo>
                    <a:cubicBezTo>
                      <a:pt x="388" y="943"/>
                      <a:pt x="444" y="916"/>
                      <a:pt x="499" y="916"/>
                    </a:cubicBezTo>
                    <a:cubicBezTo>
                      <a:pt x="555" y="888"/>
                      <a:pt x="582" y="860"/>
                      <a:pt x="610" y="805"/>
                    </a:cubicBezTo>
                    <a:cubicBezTo>
                      <a:pt x="638" y="777"/>
                      <a:pt x="666" y="722"/>
                      <a:pt x="666" y="666"/>
                    </a:cubicBezTo>
                    <a:cubicBezTo>
                      <a:pt x="666" y="583"/>
                      <a:pt x="638" y="500"/>
                      <a:pt x="582" y="472"/>
                    </a:cubicBezTo>
                    <a:cubicBezTo>
                      <a:pt x="527" y="417"/>
                      <a:pt x="444" y="389"/>
                      <a:pt x="361" y="389"/>
                    </a:cubicBezTo>
                    <a:lnTo>
                      <a:pt x="333" y="389"/>
                    </a:lnTo>
                    <a:lnTo>
                      <a:pt x="610" y="112"/>
                    </a:lnTo>
                    <a:cubicBezTo>
                      <a:pt x="610" y="84"/>
                      <a:pt x="610" y="84"/>
                      <a:pt x="610" y="84"/>
                    </a:cubicBezTo>
                    <a:lnTo>
                      <a:pt x="610" y="29"/>
                    </a:lnTo>
                    <a:cubicBezTo>
                      <a:pt x="610" y="29"/>
                      <a:pt x="610" y="29"/>
                      <a:pt x="61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5" name="Google Shape;1355;p58"/>
              <p:cNvSpPr/>
              <p:nvPr/>
            </p:nvSpPr>
            <p:spPr>
              <a:xfrm>
                <a:off x="8322000" y="3756132"/>
                <a:ext cx="18050" cy="22900"/>
              </a:xfrm>
              <a:custGeom>
                <a:rect b="b" l="l" r="r" t="t"/>
                <a:pathLst>
                  <a:path extrusionOk="0" h="916" w="722">
                    <a:moveTo>
                      <a:pt x="444" y="139"/>
                    </a:moveTo>
                    <a:lnTo>
                      <a:pt x="444" y="582"/>
                    </a:lnTo>
                    <a:lnTo>
                      <a:pt x="139" y="582"/>
                    </a:lnTo>
                    <a:lnTo>
                      <a:pt x="444" y="139"/>
                    </a:lnTo>
                    <a:close/>
                    <a:moveTo>
                      <a:pt x="416" y="0"/>
                    </a:moveTo>
                    <a:cubicBezTo>
                      <a:pt x="416" y="0"/>
                      <a:pt x="416" y="28"/>
                      <a:pt x="416" y="28"/>
                    </a:cubicBezTo>
                    <a:lnTo>
                      <a:pt x="1" y="582"/>
                    </a:lnTo>
                    <a:cubicBezTo>
                      <a:pt x="1" y="582"/>
                      <a:pt x="1" y="610"/>
                      <a:pt x="1" y="610"/>
                    </a:cubicBezTo>
                    <a:lnTo>
                      <a:pt x="1" y="666"/>
                    </a:lnTo>
                    <a:cubicBezTo>
                      <a:pt x="1" y="666"/>
                      <a:pt x="1" y="693"/>
                      <a:pt x="1" y="693"/>
                    </a:cubicBezTo>
                    <a:lnTo>
                      <a:pt x="444" y="693"/>
                    </a:lnTo>
                    <a:lnTo>
                      <a:pt x="444" y="887"/>
                    </a:lnTo>
                    <a:cubicBezTo>
                      <a:pt x="444" y="887"/>
                      <a:pt x="472" y="915"/>
                      <a:pt x="472" y="915"/>
                    </a:cubicBezTo>
                    <a:lnTo>
                      <a:pt x="555" y="915"/>
                    </a:lnTo>
                    <a:cubicBezTo>
                      <a:pt x="583" y="915"/>
                      <a:pt x="583" y="887"/>
                      <a:pt x="583" y="887"/>
                    </a:cubicBezTo>
                    <a:lnTo>
                      <a:pt x="583" y="693"/>
                    </a:lnTo>
                    <a:lnTo>
                      <a:pt x="721" y="693"/>
                    </a:lnTo>
                    <a:cubicBezTo>
                      <a:pt x="721" y="693"/>
                      <a:pt x="721" y="666"/>
                      <a:pt x="721" y="666"/>
                    </a:cubicBezTo>
                    <a:lnTo>
                      <a:pt x="721" y="610"/>
                    </a:lnTo>
                    <a:cubicBezTo>
                      <a:pt x="721" y="582"/>
                      <a:pt x="694" y="582"/>
                      <a:pt x="694" y="582"/>
                    </a:cubicBezTo>
                    <a:lnTo>
                      <a:pt x="583" y="582"/>
                    </a:lnTo>
                    <a:lnTo>
                      <a:pt x="583" y="28"/>
                    </a:lnTo>
                    <a:cubicBezTo>
                      <a:pt x="583" y="28"/>
                      <a:pt x="583" y="28"/>
                      <a:pt x="58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6" name="Google Shape;1356;p58"/>
              <p:cNvSpPr/>
              <p:nvPr/>
            </p:nvSpPr>
            <p:spPr>
              <a:xfrm>
                <a:off x="8323400" y="4150698"/>
                <a:ext cx="15950" cy="23600"/>
              </a:xfrm>
              <a:custGeom>
                <a:rect b="b" l="l" r="r" t="t"/>
                <a:pathLst>
                  <a:path extrusionOk="0" h="944" w="638">
                    <a:moveTo>
                      <a:pt x="111" y="1"/>
                    </a:moveTo>
                    <a:cubicBezTo>
                      <a:pt x="83" y="1"/>
                      <a:pt x="83" y="1"/>
                      <a:pt x="83" y="28"/>
                    </a:cubicBezTo>
                    <a:lnTo>
                      <a:pt x="28" y="472"/>
                    </a:lnTo>
                    <a:cubicBezTo>
                      <a:pt x="28" y="472"/>
                      <a:pt x="28" y="472"/>
                      <a:pt x="28" y="500"/>
                    </a:cubicBezTo>
                    <a:lnTo>
                      <a:pt x="139" y="500"/>
                    </a:lnTo>
                    <a:cubicBezTo>
                      <a:pt x="167" y="500"/>
                      <a:pt x="167" y="472"/>
                      <a:pt x="167" y="472"/>
                    </a:cubicBezTo>
                    <a:cubicBezTo>
                      <a:pt x="194" y="472"/>
                      <a:pt x="222" y="444"/>
                      <a:pt x="250" y="444"/>
                    </a:cubicBezTo>
                    <a:cubicBezTo>
                      <a:pt x="250" y="444"/>
                      <a:pt x="278" y="417"/>
                      <a:pt x="305" y="417"/>
                    </a:cubicBezTo>
                    <a:cubicBezTo>
                      <a:pt x="361" y="417"/>
                      <a:pt x="416" y="444"/>
                      <a:pt x="472" y="472"/>
                    </a:cubicBezTo>
                    <a:cubicBezTo>
                      <a:pt x="499" y="528"/>
                      <a:pt x="527" y="555"/>
                      <a:pt x="527" y="611"/>
                    </a:cubicBezTo>
                    <a:cubicBezTo>
                      <a:pt x="527" y="694"/>
                      <a:pt x="499" y="722"/>
                      <a:pt x="472" y="777"/>
                    </a:cubicBezTo>
                    <a:cubicBezTo>
                      <a:pt x="416" y="805"/>
                      <a:pt x="361" y="833"/>
                      <a:pt x="305" y="833"/>
                    </a:cubicBezTo>
                    <a:cubicBezTo>
                      <a:pt x="278" y="833"/>
                      <a:pt x="222" y="805"/>
                      <a:pt x="194" y="777"/>
                    </a:cubicBezTo>
                    <a:cubicBezTo>
                      <a:pt x="167" y="777"/>
                      <a:pt x="139" y="722"/>
                      <a:pt x="111" y="694"/>
                    </a:cubicBezTo>
                    <a:cubicBezTo>
                      <a:pt x="111" y="666"/>
                      <a:pt x="111" y="666"/>
                      <a:pt x="83" y="666"/>
                    </a:cubicBezTo>
                    <a:lnTo>
                      <a:pt x="0" y="666"/>
                    </a:lnTo>
                    <a:lnTo>
                      <a:pt x="0" y="694"/>
                    </a:lnTo>
                    <a:cubicBezTo>
                      <a:pt x="0" y="722"/>
                      <a:pt x="0" y="777"/>
                      <a:pt x="28" y="805"/>
                    </a:cubicBezTo>
                    <a:cubicBezTo>
                      <a:pt x="56" y="833"/>
                      <a:pt x="83" y="860"/>
                      <a:pt x="139" y="888"/>
                    </a:cubicBezTo>
                    <a:cubicBezTo>
                      <a:pt x="194" y="916"/>
                      <a:pt x="250" y="943"/>
                      <a:pt x="305" y="943"/>
                    </a:cubicBezTo>
                    <a:cubicBezTo>
                      <a:pt x="388" y="943"/>
                      <a:pt x="444" y="916"/>
                      <a:pt x="472" y="888"/>
                    </a:cubicBezTo>
                    <a:cubicBezTo>
                      <a:pt x="527" y="860"/>
                      <a:pt x="582" y="833"/>
                      <a:pt x="610" y="777"/>
                    </a:cubicBezTo>
                    <a:cubicBezTo>
                      <a:pt x="638" y="749"/>
                      <a:pt x="638" y="694"/>
                      <a:pt x="638" y="611"/>
                    </a:cubicBezTo>
                    <a:cubicBezTo>
                      <a:pt x="638" y="555"/>
                      <a:pt x="638" y="500"/>
                      <a:pt x="610" y="472"/>
                    </a:cubicBezTo>
                    <a:cubicBezTo>
                      <a:pt x="582" y="417"/>
                      <a:pt x="527" y="389"/>
                      <a:pt x="499" y="361"/>
                    </a:cubicBezTo>
                    <a:cubicBezTo>
                      <a:pt x="444" y="333"/>
                      <a:pt x="388" y="333"/>
                      <a:pt x="333" y="333"/>
                    </a:cubicBezTo>
                    <a:cubicBezTo>
                      <a:pt x="250" y="333"/>
                      <a:pt x="194" y="333"/>
                      <a:pt x="167" y="361"/>
                    </a:cubicBezTo>
                    <a:lnTo>
                      <a:pt x="194" y="112"/>
                    </a:lnTo>
                    <a:lnTo>
                      <a:pt x="582" y="112"/>
                    </a:lnTo>
                    <a:cubicBezTo>
                      <a:pt x="582" y="84"/>
                      <a:pt x="582" y="84"/>
                      <a:pt x="582" y="84"/>
                    </a:cubicBezTo>
                    <a:lnTo>
                      <a:pt x="582" y="28"/>
                    </a:lnTo>
                    <a:cubicBezTo>
                      <a:pt x="582" y="28"/>
                      <a:pt x="582" y="1"/>
                      <a:pt x="58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7" name="Google Shape;1357;p58"/>
              <p:cNvSpPr/>
              <p:nvPr/>
            </p:nvSpPr>
            <p:spPr>
              <a:xfrm>
                <a:off x="8322700" y="4545963"/>
                <a:ext cx="16650" cy="22900"/>
              </a:xfrm>
              <a:custGeom>
                <a:rect b="b" l="l" r="r" t="t"/>
                <a:pathLst>
                  <a:path extrusionOk="0" h="916" w="666">
                    <a:moveTo>
                      <a:pt x="333" y="416"/>
                    </a:moveTo>
                    <a:cubicBezTo>
                      <a:pt x="361" y="416"/>
                      <a:pt x="416" y="416"/>
                      <a:pt x="444" y="444"/>
                    </a:cubicBezTo>
                    <a:cubicBezTo>
                      <a:pt x="472" y="444"/>
                      <a:pt x="499" y="472"/>
                      <a:pt x="527" y="499"/>
                    </a:cubicBezTo>
                    <a:cubicBezTo>
                      <a:pt x="527" y="527"/>
                      <a:pt x="555" y="583"/>
                      <a:pt x="555" y="610"/>
                    </a:cubicBezTo>
                    <a:cubicBezTo>
                      <a:pt x="555" y="666"/>
                      <a:pt x="527" y="694"/>
                      <a:pt x="527" y="721"/>
                    </a:cubicBezTo>
                    <a:cubicBezTo>
                      <a:pt x="499" y="749"/>
                      <a:pt x="472" y="777"/>
                      <a:pt x="444" y="804"/>
                    </a:cubicBezTo>
                    <a:cubicBezTo>
                      <a:pt x="416" y="804"/>
                      <a:pt x="361" y="832"/>
                      <a:pt x="333" y="832"/>
                    </a:cubicBezTo>
                    <a:cubicBezTo>
                      <a:pt x="305" y="832"/>
                      <a:pt x="250" y="804"/>
                      <a:pt x="222" y="804"/>
                    </a:cubicBezTo>
                    <a:cubicBezTo>
                      <a:pt x="194" y="777"/>
                      <a:pt x="167" y="749"/>
                      <a:pt x="139" y="721"/>
                    </a:cubicBezTo>
                    <a:cubicBezTo>
                      <a:pt x="139" y="694"/>
                      <a:pt x="111" y="666"/>
                      <a:pt x="111" y="610"/>
                    </a:cubicBezTo>
                    <a:cubicBezTo>
                      <a:pt x="111" y="583"/>
                      <a:pt x="139" y="527"/>
                      <a:pt x="139" y="499"/>
                    </a:cubicBezTo>
                    <a:cubicBezTo>
                      <a:pt x="167" y="472"/>
                      <a:pt x="194" y="444"/>
                      <a:pt x="222" y="444"/>
                    </a:cubicBezTo>
                    <a:cubicBezTo>
                      <a:pt x="250" y="416"/>
                      <a:pt x="305" y="416"/>
                      <a:pt x="333" y="416"/>
                    </a:cubicBezTo>
                    <a:close/>
                    <a:moveTo>
                      <a:pt x="333" y="0"/>
                    </a:moveTo>
                    <a:cubicBezTo>
                      <a:pt x="333" y="28"/>
                      <a:pt x="333" y="28"/>
                      <a:pt x="333" y="28"/>
                    </a:cubicBezTo>
                    <a:lnTo>
                      <a:pt x="83" y="361"/>
                    </a:lnTo>
                    <a:cubicBezTo>
                      <a:pt x="28" y="444"/>
                      <a:pt x="0" y="527"/>
                      <a:pt x="0" y="610"/>
                    </a:cubicBezTo>
                    <a:cubicBezTo>
                      <a:pt x="0" y="666"/>
                      <a:pt x="0" y="721"/>
                      <a:pt x="28" y="777"/>
                    </a:cubicBezTo>
                    <a:cubicBezTo>
                      <a:pt x="56" y="832"/>
                      <a:pt x="111" y="860"/>
                      <a:pt x="139" y="888"/>
                    </a:cubicBezTo>
                    <a:cubicBezTo>
                      <a:pt x="194" y="915"/>
                      <a:pt x="278" y="915"/>
                      <a:pt x="333" y="915"/>
                    </a:cubicBezTo>
                    <a:cubicBezTo>
                      <a:pt x="416" y="915"/>
                      <a:pt x="472" y="915"/>
                      <a:pt x="527" y="888"/>
                    </a:cubicBezTo>
                    <a:cubicBezTo>
                      <a:pt x="555" y="860"/>
                      <a:pt x="610" y="804"/>
                      <a:pt x="638" y="777"/>
                    </a:cubicBezTo>
                    <a:cubicBezTo>
                      <a:pt x="666" y="721"/>
                      <a:pt x="666" y="666"/>
                      <a:pt x="666" y="610"/>
                    </a:cubicBezTo>
                    <a:cubicBezTo>
                      <a:pt x="666" y="555"/>
                      <a:pt x="666" y="499"/>
                      <a:pt x="638" y="472"/>
                    </a:cubicBezTo>
                    <a:cubicBezTo>
                      <a:pt x="610" y="416"/>
                      <a:pt x="555" y="361"/>
                      <a:pt x="527" y="333"/>
                    </a:cubicBezTo>
                    <a:cubicBezTo>
                      <a:pt x="472" y="305"/>
                      <a:pt x="416" y="305"/>
                      <a:pt x="361" y="305"/>
                    </a:cubicBezTo>
                    <a:lnTo>
                      <a:pt x="278" y="305"/>
                    </a:lnTo>
                    <a:lnTo>
                      <a:pt x="472" y="28"/>
                    </a:lnTo>
                    <a:cubicBezTo>
                      <a:pt x="472" y="28"/>
                      <a:pt x="472" y="0"/>
                      <a:pt x="47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58" name="Google Shape;1358;p58"/>
            <p:cNvGrpSpPr/>
            <p:nvPr/>
          </p:nvGrpSpPr>
          <p:grpSpPr>
            <a:xfrm>
              <a:off x="5614975" y="4609225"/>
              <a:ext cx="2597125" cy="40925"/>
              <a:chOff x="5614975" y="4609225"/>
              <a:chExt cx="2597125" cy="40925"/>
            </a:xfrm>
          </p:grpSpPr>
          <p:sp>
            <p:nvSpPr>
              <p:cNvPr id="1359" name="Google Shape;1359;p58"/>
              <p:cNvSpPr/>
              <p:nvPr/>
            </p:nvSpPr>
            <p:spPr>
              <a:xfrm>
                <a:off x="5614975" y="4632100"/>
                <a:ext cx="24974" cy="18050"/>
              </a:xfrm>
              <a:custGeom>
                <a:rect b="b" l="l" r="r" t="t"/>
                <a:pathLst>
                  <a:path extrusionOk="0" h="722" w="1027">
                    <a:moveTo>
                      <a:pt x="638" y="139"/>
                    </a:moveTo>
                    <a:cubicBezTo>
                      <a:pt x="721" y="139"/>
                      <a:pt x="777" y="167"/>
                      <a:pt x="832" y="194"/>
                    </a:cubicBezTo>
                    <a:cubicBezTo>
                      <a:pt x="888" y="222"/>
                      <a:pt x="915" y="277"/>
                      <a:pt x="915" y="361"/>
                    </a:cubicBezTo>
                    <a:cubicBezTo>
                      <a:pt x="915" y="416"/>
                      <a:pt x="888" y="472"/>
                      <a:pt x="832" y="527"/>
                    </a:cubicBezTo>
                    <a:cubicBezTo>
                      <a:pt x="777" y="555"/>
                      <a:pt x="721" y="582"/>
                      <a:pt x="638" y="582"/>
                    </a:cubicBezTo>
                    <a:lnTo>
                      <a:pt x="389" y="582"/>
                    </a:lnTo>
                    <a:cubicBezTo>
                      <a:pt x="306" y="582"/>
                      <a:pt x="250" y="555"/>
                      <a:pt x="195" y="527"/>
                    </a:cubicBezTo>
                    <a:cubicBezTo>
                      <a:pt x="139" y="472"/>
                      <a:pt x="111" y="416"/>
                      <a:pt x="111" y="361"/>
                    </a:cubicBezTo>
                    <a:cubicBezTo>
                      <a:pt x="111" y="277"/>
                      <a:pt x="139" y="222"/>
                      <a:pt x="195" y="194"/>
                    </a:cubicBezTo>
                    <a:cubicBezTo>
                      <a:pt x="250" y="167"/>
                      <a:pt x="306" y="139"/>
                      <a:pt x="389" y="139"/>
                    </a:cubicBezTo>
                    <a:close/>
                    <a:moveTo>
                      <a:pt x="389" y="0"/>
                    </a:moveTo>
                    <a:cubicBezTo>
                      <a:pt x="278" y="0"/>
                      <a:pt x="195" y="28"/>
                      <a:pt x="111" y="83"/>
                    </a:cubicBezTo>
                    <a:cubicBezTo>
                      <a:pt x="28" y="139"/>
                      <a:pt x="1" y="222"/>
                      <a:pt x="1" y="361"/>
                    </a:cubicBezTo>
                    <a:cubicBezTo>
                      <a:pt x="1" y="472"/>
                      <a:pt x="28" y="555"/>
                      <a:pt x="111" y="610"/>
                    </a:cubicBezTo>
                    <a:cubicBezTo>
                      <a:pt x="195" y="666"/>
                      <a:pt x="278" y="721"/>
                      <a:pt x="389" y="721"/>
                    </a:cubicBezTo>
                    <a:lnTo>
                      <a:pt x="638" y="721"/>
                    </a:lnTo>
                    <a:cubicBezTo>
                      <a:pt x="749" y="693"/>
                      <a:pt x="832" y="666"/>
                      <a:pt x="915" y="610"/>
                    </a:cubicBezTo>
                    <a:cubicBezTo>
                      <a:pt x="999" y="555"/>
                      <a:pt x="1026" y="472"/>
                      <a:pt x="1026" y="361"/>
                    </a:cubicBezTo>
                    <a:cubicBezTo>
                      <a:pt x="1026" y="222"/>
                      <a:pt x="999"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0" name="Google Shape;1360;p58"/>
              <p:cNvSpPr/>
              <p:nvPr/>
            </p:nvSpPr>
            <p:spPr>
              <a:xfrm>
                <a:off x="5615656" y="4617525"/>
                <a:ext cx="23612" cy="11125"/>
              </a:xfrm>
              <a:custGeom>
                <a:rect b="b" l="l" r="r" t="t"/>
                <a:pathLst>
                  <a:path extrusionOk="0" h="445" w="971">
                    <a:moveTo>
                      <a:pt x="0" y="1"/>
                    </a:moveTo>
                    <a:cubicBezTo>
                      <a:pt x="0" y="1"/>
                      <a:pt x="0" y="29"/>
                      <a:pt x="0" y="29"/>
                    </a:cubicBezTo>
                    <a:lnTo>
                      <a:pt x="0" y="84"/>
                    </a:lnTo>
                    <a:cubicBezTo>
                      <a:pt x="0" y="112"/>
                      <a:pt x="0" y="112"/>
                      <a:pt x="0" y="140"/>
                    </a:cubicBezTo>
                    <a:lnTo>
                      <a:pt x="250" y="445"/>
                    </a:lnTo>
                    <a:lnTo>
                      <a:pt x="278" y="445"/>
                    </a:lnTo>
                    <a:lnTo>
                      <a:pt x="333" y="417"/>
                    </a:lnTo>
                    <a:cubicBezTo>
                      <a:pt x="333" y="417"/>
                      <a:pt x="333" y="389"/>
                      <a:pt x="333" y="389"/>
                    </a:cubicBezTo>
                    <a:cubicBezTo>
                      <a:pt x="333" y="389"/>
                      <a:pt x="333" y="361"/>
                      <a:pt x="333" y="361"/>
                    </a:cubicBezTo>
                    <a:lnTo>
                      <a:pt x="139" y="140"/>
                    </a:lnTo>
                    <a:lnTo>
                      <a:pt x="943" y="140"/>
                    </a:lnTo>
                    <a:cubicBezTo>
                      <a:pt x="971" y="140"/>
                      <a:pt x="971" y="140"/>
                      <a:pt x="971" y="112"/>
                    </a:cubicBezTo>
                    <a:lnTo>
                      <a:pt x="971" y="29"/>
                    </a:lnTo>
                    <a:cubicBezTo>
                      <a:pt x="971" y="29"/>
                      <a:pt x="971"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1" name="Google Shape;1361;p58"/>
              <p:cNvSpPr/>
              <p:nvPr/>
            </p:nvSpPr>
            <p:spPr>
              <a:xfrm>
                <a:off x="6128984" y="4632100"/>
                <a:ext cx="25675" cy="18050"/>
              </a:xfrm>
              <a:custGeom>
                <a:rect b="b" l="l" r="r" t="t"/>
                <a:pathLst>
                  <a:path extrusionOk="0" h="722" w="1027">
                    <a:moveTo>
                      <a:pt x="638" y="139"/>
                    </a:moveTo>
                    <a:cubicBezTo>
                      <a:pt x="722" y="139"/>
                      <a:pt x="805" y="167"/>
                      <a:pt x="833" y="194"/>
                    </a:cubicBezTo>
                    <a:cubicBezTo>
                      <a:pt x="888" y="222"/>
                      <a:pt x="916" y="277"/>
                      <a:pt x="916" y="361"/>
                    </a:cubicBezTo>
                    <a:cubicBezTo>
                      <a:pt x="916" y="416"/>
                      <a:pt x="888" y="472"/>
                      <a:pt x="833" y="527"/>
                    </a:cubicBezTo>
                    <a:cubicBezTo>
                      <a:pt x="805" y="555"/>
                      <a:pt x="722" y="582"/>
                      <a:pt x="638" y="582"/>
                    </a:cubicBezTo>
                    <a:lnTo>
                      <a:pt x="417" y="582"/>
                    </a:lnTo>
                    <a:cubicBezTo>
                      <a:pt x="306" y="582"/>
                      <a:pt x="250" y="555"/>
                      <a:pt x="195" y="527"/>
                    </a:cubicBezTo>
                    <a:cubicBezTo>
                      <a:pt x="139" y="472"/>
                      <a:pt x="139" y="416"/>
                      <a:pt x="139" y="361"/>
                    </a:cubicBezTo>
                    <a:cubicBezTo>
                      <a:pt x="139" y="277"/>
                      <a:pt x="139" y="222"/>
                      <a:pt x="195" y="194"/>
                    </a:cubicBezTo>
                    <a:cubicBezTo>
                      <a:pt x="250" y="167"/>
                      <a:pt x="306" y="139"/>
                      <a:pt x="417" y="139"/>
                    </a:cubicBezTo>
                    <a:close/>
                    <a:moveTo>
                      <a:pt x="389" y="0"/>
                    </a:moveTo>
                    <a:cubicBezTo>
                      <a:pt x="278" y="0"/>
                      <a:pt x="195" y="28"/>
                      <a:pt x="112" y="83"/>
                    </a:cubicBezTo>
                    <a:cubicBezTo>
                      <a:pt x="56" y="139"/>
                      <a:pt x="1" y="222"/>
                      <a:pt x="1" y="361"/>
                    </a:cubicBezTo>
                    <a:cubicBezTo>
                      <a:pt x="1" y="472"/>
                      <a:pt x="56" y="555"/>
                      <a:pt x="112" y="610"/>
                    </a:cubicBezTo>
                    <a:cubicBezTo>
                      <a:pt x="195" y="666"/>
                      <a:pt x="278" y="721"/>
                      <a:pt x="389" y="721"/>
                    </a:cubicBezTo>
                    <a:lnTo>
                      <a:pt x="638" y="721"/>
                    </a:lnTo>
                    <a:cubicBezTo>
                      <a:pt x="749" y="693"/>
                      <a:pt x="860" y="666"/>
                      <a:pt x="916" y="610"/>
                    </a:cubicBezTo>
                    <a:cubicBezTo>
                      <a:pt x="999" y="555"/>
                      <a:pt x="1027" y="472"/>
                      <a:pt x="1027" y="361"/>
                    </a:cubicBezTo>
                    <a:cubicBezTo>
                      <a:pt x="1027" y="222"/>
                      <a:pt x="999" y="139"/>
                      <a:pt x="916" y="83"/>
                    </a:cubicBezTo>
                    <a:cubicBezTo>
                      <a:pt x="860"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2" name="Google Shape;1362;p58"/>
              <p:cNvSpPr/>
              <p:nvPr/>
            </p:nvSpPr>
            <p:spPr>
              <a:xfrm>
                <a:off x="6128575" y="4611300"/>
                <a:ext cx="25675" cy="17350"/>
              </a:xfrm>
              <a:custGeom>
                <a:rect b="b" l="l" r="r" t="t"/>
                <a:pathLst>
                  <a:path extrusionOk="0" h="694" w="1027">
                    <a:moveTo>
                      <a:pt x="943" y="1"/>
                    </a:moveTo>
                    <a:cubicBezTo>
                      <a:pt x="916" y="1"/>
                      <a:pt x="916" y="28"/>
                      <a:pt x="916" y="28"/>
                    </a:cubicBezTo>
                    <a:cubicBezTo>
                      <a:pt x="888" y="28"/>
                      <a:pt x="888" y="28"/>
                      <a:pt x="888" y="56"/>
                    </a:cubicBezTo>
                    <a:lnTo>
                      <a:pt x="888" y="500"/>
                    </a:lnTo>
                    <a:lnTo>
                      <a:pt x="611" y="222"/>
                    </a:lnTo>
                    <a:cubicBezTo>
                      <a:pt x="555" y="139"/>
                      <a:pt x="500" y="112"/>
                      <a:pt x="472" y="84"/>
                    </a:cubicBezTo>
                    <a:cubicBezTo>
                      <a:pt x="417" y="56"/>
                      <a:pt x="361" y="28"/>
                      <a:pt x="306" y="28"/>
                    </a:cubicBezTo>
                    <a:cubicBezTo>
                      <a:pt x="223" y="28"/>
                      <a:pt x="139" y="56"/>
                      <a:pt x="84" y="112"/>
                    </a:cubicBezTo>
                    <a:cubicBezTo>
                      <a:pt x="29" y="167"/>
                      <a:pt x="1" y="250"/>
                      <a:pt x="1" y="361"/>
                    </a:cubicBezTo>
                    <a:cubicBezTo>
                      <a:pt x="1" y="417"/>
                      <a:pt x="29" y="472"/>
                      <a:pt x="56" y="527"/>
                    </a:cubicBezTo>
                    <a:cubicBezTo>
                      <a:pt x="84" y="583"/>
                      <a:pt x="112" y="611"/>
                      <a:pt x="167" y="638"/>
                    </a:cubicBezTo>
                    <a:cubicBezTo>
                      <a:pt x="223" y="666"/>
                      <a:pt x="278" y="666"/>
                      <a:pt x="306" y="694"/>
                    </a:cubicBezTo>
                    <a:cubicBezTo>
                      <a:pt x="333" y="694"/>
                      <a:pt x="333" y="666"/>
                      <a:pt x="333" y="666"/>
                    </a:cubicBezTo>
                    <a:cubicBezTo>
                      <a:pt x="333" y="666"/>
                      <a:pt x="333" y="666"/>
                      <a:pt x="333" y="638"/>
                    </a:cubicBezTo>
                    <a:lnTo>
                      <a:pt x="333" y="583"/>
                    </a:lnTo>
                    <a:cubicBezTo>
                      <a:pt x="333" y="583"/>
                      <a:pt x="333" y="555"/>
                      <a:pt x="333" y="555"/>
                    </a:cubicBezTo>
                    <a:lnTo>
                      <a:pt x="306" y="555"/>
                    </a:lnTo>
                    <a:cubicBezTo>
                      <a:pt x="250" y="527"/>
                      <a:pt x="223" y="527"/>
                      <a:pt x="167" y="472"/>
                    </a:cubicBezTo>
                    <a:cubicBezTo>
                      <a:pt x="139" y="444"/>
                      <a:pt x="139" y="417"/>
                      <a:pt x="139" y="361"/>
                    </a:cubicBezTo>
                    <a:cubicBezTo>
                      <a:pt x="139" y="306"/>
                      <a:pt x="139" y="250"/>
                      <a:pt x="167" y="222"/>
                    </a:cubicBezTo>
                    <a:cubicBezTo>
                      <a:pt x="195" y="195"/>
                      <a:pt x="250" y="167"/>
                      <a:pt x="306" y="167"/>
                    </a:cubicBezTo>
                    <a:cubicBezTo>
                      <a:pt x="361" y="167"/>
                      <a:pt x="389" y="195"/>
                      <a:pt x="417" y="195"/>
                    </a:cubicBezTo>
                    <a:cubicBezTo>
                      <a:pt x="472" y="222"/>
                      <a:pt x="500" y="278"/>
                      <a:pt x="583" y="361"/>
                    </a:cubicBezTo>
                    <a:lnTo>
                      <a:pt x="888" y="666"/>
                    </a:lnTo>
                    <a:cubicBezTo>
                      <a:pt x="888" y="694"/>
                      <a:pt x="916" y="694"/>
                      <a:pt x="943" y="694"/>
                    </a:cubicBezTo>
                    <a:lnTo>
                      <a:pt x="999" y="694"/>
                    </a:lnTo>
                    <a:cubicBezTo>
                      <a:pt x="1027" y="694"/>
                      <a:pt x="1027" y="666"/>
                      <a:pt x="1027" y="666"/>
                    </a:cubicBezTo>
                    <a:lnTo>
                      <a:pt x="1027" y="56"/>
                    </a:lnTo>
                    <a:cubicBezTo>
                      <a:pt x="1027" y="28"/>
                      <a:pt x="1027" y="28"/>
                      <a:pt x="999" y="28"/>
                    </a:cubicBezTo>
                    <a:cubicBezTo>
                      <a:pt x="999" y="28"/>
                      <a:pt x="999" y="1"/>
                      <a:pt x="97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3" name="Google Shape;1363;p58"/>
              <p:cNvSpPr/>
              <p:nvPr/>
            </p:nvSpPr>
            <p:spPr>
              <a:xfrm>
                <a:off x="6643694" y="4632100"/>
                <a:ext cx="24975" cy="18050"/>
              </a:xfrm>
              <a:custGeom>
                <a:rect b="b" l="l" r="r" t="t"/>
                <a:pathLst>
                  <a:path extrusionOk="0" h="722" w="999">
                    <a:moveTo>
                      <a:pt x="610" y="139"/>
                    </a:moveTo>
                    <a:cubicBezTo>
                      <a:pt x="693" y="139"/>
                      <a:pt x="776" y="167"/>
                      <a:pt x="804" y="194"/>
                    </a:cubicBezTo>
                    <a:cubicBezTo>
                      <a:pt x="860" y="222"/>
                      <a:pt x="887" y="277"/>
                      <a:pt x="887" y="361"/>
                    </a:cubicBezTo>
                    <a:cubicBezTo>
                      <a:pt x="887" y="416"/>
                      <a:pt x="860" y="472"/>
                      <a:pt x="804" y="527"/>
                    </a:cubicBezTo>
                    <a:cubicBezTo>
                      <a:pt x="776" y="555"/>
                      <a:pt x="693" y="582"/>
                      <a:pt x="610" y="582"/>
                    </a:cubicBezTo>
                    <a:lnTo>
                      <a:pt x="388" y="582"/>
                    </a:lnTo>
                    <a:cubicBezTo>
                      <a:pt x="305" y="582"/>
                      <a:pt x="222" y="555"/>
                      <a:pt x="166" y="527"/>
                    </a:cubicBezTo>
                    <a:cubicBezTo>
                      <a:pt x="139" y="472"/>
                      <a:pt x="111" y="416"/>
                      <a:pt x="111" y="361"/>
                    </a:cubicBezTo>
                    <a:cubicBezTo>
                      <a:pt x="111" y="277"/>
                      <a:pt x="139" y="222"/>
                      <a:pt x="166" y="194"/>
                    </a:cubicBezTo>
                    <a:cubicBezTo>
                      <a:pt x="222" y="167"/>
                      <a:pt x="305" y="139"/>
                      <a:pt x="388" y="139"/>
                    </a:cubicBezTo>
                    <a:close/>
                    <a:moveTo>
                      <a:pt x="361" y="0"/>
                    </a:moveTo>
                    <a:cubicBezTo>
                      <a:pt x="250" y="0"/>
                      <a:pt x="166" y="28"/>
                      <a:pt x="83" y="83"/>
                    </a:cubicBezTo>
                    <a:cubicBezTo>
                      <a:pt x="28" y="139"/>
                      <a:pt x="0" y="222"/>
                      <a:pt x="0" y="361"/>
                    </a:cubicBezTo>
                    <a:cubicBezTo>
                      <a:pt x="0" y="472"/>
                      <a:pt x="28" y="555"/>
                      <a:pt x="83" y="610"/>
                    </a:cubicBezTo>
                    <a:cubicBezTo>
                      <a:pt x="166" y="666"/>
                      <a:pt x="250" y="721"/>
                      <a:pt x="361" y="721"/>
                    </a:cubicBezTo>
                    <a:lnTo>
                      <a:pt x="610" y="721"/>
                    </a:lnTo>
                    <a:cubicBezTo>
                      <a:pt x="721" y="693"/>
                      <a:pt x="832" y="666"/>
                      <a:pt x="887" y="610"/>
                    </a:cubicBezTo>
                    <a:cubicBezTo>
                      <a:pt x="971" y="555"/>
                      <a:pt x="998" y="472"/>
                      <a:pt x="998" y="361"/>
                    </a:cubicBezTo>
                    <a:cubicBezTo>
                      <a:pt x="998" y="222"/>
                      <a:pt x="971" y="139"/>
                      <a:pt x="887" y="83"/>
                    </a:cubicBezTo>
                    <a:cubicBezTo>
                      <a:pt x="832" y="28"/>
                      <a:pt x="721" y="0"/>
                      <a:pt x="61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4" name="Google Shape;1364;p58"/>
              <p:cNvSpPr/>
              <p:nvPr/>
            </p:nvSpPr>
            <p:spPr>
              <a:xfrm>
                <a:off x="6643556" y="4611300"/>
                <a:ext cx="24975" cy="17350"/>
              </a:xfrm>
              <a:custGeom>
                <a:rect b="b" l="l" r="r" t="t"/>
                <a:pathLst>
                  <a:path extrusionOk="0" h="694" w="999">
                    <a:moveTo>
                      <a:pt x="693" y="1"/>
                    </a:moveTo>
                    <a:cubicBezTo>
                      <a:pt x="610" y="1"/>
                      <a:pt x="555" y="28"/>
                      <a:pt x="499" y="84"/>
                    </a:cubicBezTo>
                    <a:cubicBezTo>
                      <a:pt x="444" y="139"/>
                      <a:pt x="416" y="195"/>
                      <a:pt x="416" y="306"/>
                    </a:cubicBezTo>
                    <a:lnTo>
                      <a:pt x="416" y="333"/>
                    </a:lnTo>
                    <a:lnTo>
                      <a:pt x="111" y="56"/>
                    </a:lnTo>
                    <a:cubicBezTo>
                      <a:pt x="111" y="28"/>
                      <a:pt x="83" y="28"/>
                      <a:pt x="83" y="28"/>
                    </a:cubicBezTo>
                    <a:lnTo>
                      <a:pt x="28" y="28"/>
                    </a:lnTo>
                    <a:cubicBezTo>
                      <a:pt x="28" y="28"/>
                      <a:pt x="28" y="28"/>
                      <a:pt x="0" y="56"/>
                    </a:cubicBezTo>
                    <a:lnTo>
                      <a:pt x="0" y="638"/>
                    </a:lnTo>
                    <a:cubicBezTo>
                      <a:pt x="28" y="666"/>
                      <a:pt x="28" y="666"/>
                      <a:pt x="28" y="666"/>
                    </a:cubicBezTo>
                    <a:lnTo>
                      <a:pt x="83" y="666"/>
                    </a:lnTo>
                    <a:cubicBezTo>
                      <a:pt x="83" y="666"/>
                      <a:pt x="111" y="666"/>
                      <a:pt x="111" y="638"/>
                    </a:cubicBezTo>
                    <a:lnTo>
                      <a:pt x="111" y="195"/>
                    </a:lnTo>
                    <a:lnTo>
                      <a:pt x="416" y="472"/>
                    </a:lnTo>
                    <a:cubicBezTo>
                      <a:pt x="444" y="500"/>
                      <a:pt x="444" y="500"/>
                      <a:pt x="471" y="500"/>
                    </a:cubicBezTo>
                    <a:lnTo>
                      <a:pt x="527" y="500"/>
                    </a:lnTo>
                    <a:cubicBezTo>
                      <a:pt x="527" y="472"/>
                      <a:pt x="527" y="472"/>
                      <a:pt x="527" y="472"/>
                    </a:cubicBezTo>
                    <a:lnTo>
                      <a:pt x="527" y="333"/>
                    </a:lnTo>
                    <a:cubicBezTo>
                      <a:pt x="527" y="195"/>
                      <a:pt x="582" y="112"/>
                      <a:pt x="693" y="112"/>
                    </a:cubicBezTo>
                    <a:cubicBezTo>
                      <a:pt x="749" y="112"/>
                      <a:pt x="804" y="139"/>
                      <a:pt x="832" y="195"/>
                    </a:cubicBezTo>
                    <a:cubicBezTo>
                      <a:pt x="860" y="222"/>
                      <a:pt x="887" y="278"/>
                      <a:pt x="887" y="333"/>
                    </a:cubicBezTo>
                    <a:cubicBezTo>
                      <a:pt x="887" y="389"/>
                      <a:pt x="887" y="444"/>
                      <a:pt x="860" y="500"/>
                    </a:cubicBezTo>
                    <a:cubicBezTo>
                      <a:pt x="832" y="527"/>
                      <a:pt x="804" y="555"/>
                      <a:pt x="749" y="583"/>
                    </a:cubicBezTo>
                    <a:lnTo>
                      <a:pt x="721" y="583"/>
                    </a:lnTo>
                    <a:cubicBezTo>
                      <a:pt x="721" y="583"/>
                      <a:pt x="721" y="611"/>
                      <a:pt x="721" y="611"/>
                    </a:cubicBezTo>
                    <a:lnTo>
                      <a:pt x="721" y="666"/>
                    </a:lnTo>
                    <a:cubicBezTo>
                      <a:pt x="721" y="694"/>
                      <a:pt x="721" y="694"/>
                      <a:pt x="749" y="694"/>
                    </a:cubicBezTo>
                    <a:cubicBezTo>
                      <a:pt x="804" y="694"/>
                      <a:pt x="832" y="694"/>
                      <a:pt x="887" y="666"/>
                    </a:cubicBezTo>
                    <a:cubicBezTo>
                      <a:pt x="915" y="638"/>
                      <a:pt x="943" y="583"/>
                      <a:pt x="971" y="527"/>
                    </a:cubicBezTo>
                    <a:cubicBezTo>
                      <a:pt x="998" y="472"/>
                      <a:pt x="998" y="417"/>
                      <a:pt x="998" y="333"/>
                    </a:cubicBezTo>
                    <a:cubicBezTo>
                      <a:pt x="998" y="278"/>
                      <a:pt x="998" y="222"/>
                      <a:pt x="971" y="167"/>
                    </a:cubicBezTo>
                    <a:cubicBezTo>
                      <a:pt x="943" y="112"/>
                      <a:pt x="915" y="56"/>
                      <a:pt x="860" y="28"/>
                    </a:cubicBezTo>
                    <a:cubicBezTo>
                      <a:pt x="832" y="1"/>
                      <a:pt x="776" y="1"/>
                      <a:pt x="69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5" name="Google Shape;1365;p58"/>
              <p:cNvSpPr/>
              <p:nvPr/>
            </p:nvSpPr>
            <p:spPr>
              <a:xfrm>
                <a:off x="7157705" y="4632100"/>
                <a:ext cx="24975" cy="18050"/>
              </a:xfrm>
              <a:custGeom>
                <a:rect b="b" l="l" r="r" t="t"/>
                <a:pathLst>
                  <a:path extrusionOk="0" h="722" w="999">
                    <a:moveTo>
                      <a:pt x="611" y="139"/>
                    </a:moveTo>
                    <a:cubicBezTo>
                      <a:pt x="694" y="139"/>
                      <a:pt x="777" y="167"/>
                      <a:pt x="833" y="194"/>
                    </a:cubicBezTo>
                    <a:cubicBezTo>
                      <a:pt x="860" y="222"/>
                      <a:pt x="888" y="277"/>
                      <a:pt x="888" y="361"/>
                    </a:cubicBezTo>
                    <a:cubicBezTo>
                      <a:pt x="888" y="416"/>
                      <a:pt x="860" y="472"/>
                      <a:pt x="833" y="527"/>
                    </a:cubicBezTo>
                    <a:cubicBezTo>
                      <a:pt x="777" y="555"/>
                      <a:pt x="694" y="582"/>
                      <a:pt x="611" y="582"/>
                    </a:cubicBezTo>
                    <a:lnTo>
                      <a:pt x="389" y="582"/>
                    </a:lnTo>
                    <a:cubicBezTo>
                      <a:pt x="306" y="582"/>
                      <a:pt x="223" y="555"/>
                      <a:pt x="167" y="527"/>
                    </a:cubicBezTo>
                    <a:cubicBezTo>
                      <a:pt x="139" y="472"/>
                      <a:pt x="112" y="416"/>
                      <a:pt x="112" y="361"/>
                    </a:cubicBezTo>
                    <a:cubicBezTo>
                      <a:pt x="112" y="277"/>
                      <a:pt x="139" y="222"/>
                      <a:pt x="167" y="194"/>
                    </a:cubicBezTo>
                    <a:cubicBezTo>
                      <a:pt x="223" y="167"/>
                      <a:pt x="306" y="139"/>
                      <a:pt x="389" y="139"/>
                    </a:cubicBezTo>
                    <a:close/>
                    <a:moveTo>
                      <a:pt x="389" y="0"/>
                    </a:moveTo>
                    <a:cubicBezTo>
                      <a:pt x="250" y="0"/>
                      <a:pt x="167" y="28"/>
                      <a:pt x="112" y="83"/>
                    </a:cubicBezTo>
                    <a:cubicBezTo>
                      <a:pt x="28" y="139"/>
                      <a:pt x="1" y="222"/>
                      <a:pt x="1" y="361"/>
                    </a:cubicBezTo>
                    <a:cubicBezTo>
                      <a:pt x="1" y="472"/>
                      <a:pt x="28" y="555"/>
                      <a:pt x="112" y="610"/>
                    </a:cubicBezTo>
                    <a:cubicBezTo>
                      <a:pt x="167" y="666"/>
                      <a:pt x="250" y="721"/>
                      <a:pt x="389" y="721"/>
                    </a:cubicBezTo>
                    <a:lnTo>
                      <a:pt x="611" y="721"/>
                    </a:lnTo>
                    <a:cubicBezTo>
                      <a:pt x="749" y="693"/>
                      <a:pt x="833" y="666"/>
                      <a:pt x="916" y="610"/>
                    </a:cubicBezTo>
                    <a:cubicBezTo>
                      <a:pt x="971" y="555"/>
                      <a:pt x="999" y="472"/>
                      <a:pt x="999" y="361"/>
                    </a:cubicBezTo>
                    <a:cubicBezTo>
                      <a:pt x="999" y="222"/>
                      <a:pt x="971" y="139"/>
                      <a:pt x="916" y="83"/>
                    </a:cubicBezTo>
                    <a:cubicBezTo>
                      <a:pt x="833" y="28"/>
                      <a:pt x="749" y="0"/>
                      <a:pt x="61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6" name="Google Shape;1366;p58"/>
              <p:cNvSpPr/>
              <p:nvPr/>
            </p:nvSpPr>
            <p:spPr>
              <a:xfrm>
                <a:off x="7157837" y="4609225"/>
                <a:ext cx="24975" cy="19425"/>
              </a:xfrm>
              <a:custGeom>
                <a:rect b="b" l="l" r="r" t="t"/>
                <a:pathLst>
                  <a:path extrusionOk="0" h="777" w="999">
                    <a:moveTo>
                      <a:pt x="638" y="277"/>
                    </a:moveTo>
                    <a:lnTo>
                      <a:pt x="638" y="638"/>
                    </a:lnTo>
                    <a:lnTo>
                      <a:pt x="139" y="277"/>
                    </a:lnTo>
                    <a:close/>
                    <a:moveTo>
                      <a:pt x="638" y="0"/>
                    </a:moveTo>
                    <a:cubicBezTo>
                      <a:pt x="638" y="0"/>
                      <a:pt x="638" y="28"/>
                      <a:pt x="638" y="28"/>
                    </a:cubicBezTo>
                    <a:lnTo>
                      <a:pt x="638" y="167"/>
                    </a:lnTo>
                    <a:lnTo>
                      <a:pt x="1" y="167"/>
                    </a:lnTo>
                    <a:cubicBezTo>
                      <a:pt x="1" y="167"/>
                      <a:pt x="1" y="167"/>
                      <a:pt x="1" y="194"/>
                    </a:cubicBezTo>
                    <a:lnTo>
                      <a:pt x="1" y="277"/>
                    </a:lnTo>
                    <a:cubicBezTo>
                      <a:pt x="1" y="305"/>
                      <a:pt x="1" y="305"/>
                      <a:pt x="1" y="305"/>
                    </a:cubicBezTo>
                    <a:cubicBezTo>
                      <a:pt x="28" y="333"/>
                      <a:pt x="28" y="333"/>
                      <a:pt x="28" y="333"/>
                    </a:cubicBezTo>
                    <a:lnTo>
                      <a:pt x="638" y="749"/>
                    </a:lnTo>
                    <a:cubicBezTo>
                      <a:pt x="638" y="777"/>
                      <a:pt x="666" y="777"/>
                      <a:pt x="666" y="777"/>
                    </a:cubicBezTo>
                    <a:lnTo>
                      <a:pt x="749" y="777"/>
                    </a:lnTo>
                    <a:cubicBezTo>
                      <a:pt x="749" y="749"/>
                      <a:pt x="749" y="749"/>
                      <a:pt x="749" y="749"/>
                    </a:cubicBezTo>
                    <a:lnTo>
                      <a:pt x="749" y="277"/>
                    </a:lnTo>
                    <a:lnTo>
                      <a:pt x="999" y="277"/>
                    </a:lnTo>
                    <a:cubicBezTo>
                      <a:pt x="999" y="277"/>
                      <a:pt x="999" y="250"/>
                      <a:pt x="999" y="250"/>
                    </a:cubicBezTo>
                    <a:lnTo>
                      <a:pt x="999" y="194"/>
                    </a:lnTo>
                    <a:cubicBezTo>
                      <a:pt x="999" y="167"/>
                      <a:pt x="999" y="167"/>
                      <a:pt x="999" y="167"/>
                    </a:cubicBezTo>
                    <a:lnTo>
                      <a:pt x="749" y="167"/>
                    </a:lnTo>
                    <a:lnTo>
                      <a:pt x="749" y="28"/>
                    </a:lnTo>
                    <a:cubicBezTo>
                      <a:pt x="749" y="28"/>
                      <a:pt x="749" y="0"/>
                      <a:pt x="74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7" name="Google Shape;1367;p58"/>
              <p:cNvSpPr/>
              <p:nvPr/>
            </p:nvSpPr>
            <p:spPr>
              <a:xfrm>
                <a:off x="7671715" y="4632100"/>
                <a:ext cx="25675" cy="18050"/>
              </a:xfrm>
              <a:custGeom>
                <a:rect b="b" l="l" r="r" t="t"/>
                <a:pathLst>
                  <a:path extrusionOk="0" h="722" w="1027">
                    <a:moveTo>
                      <a:pt x="611" y="139"/>
                    </a:moveTo>
                    <a:cubicBezTo>
                      <a:pt x="722" y="139"/>
                      <a:pt x="777" y="167"/>
                      <a:pt x="833" y="194"/>
                    </a:cubicBezTo>
                    <a:cubicBezTo>
                      <a:pt x="888" y="222"/>
                      <a:pt x="888" y="277"/>
                      <a:pt x="888" y="361"/>
                    </a:cubicBezTo>
                    <a:cubicBezTo>
                      <a:pt x="888" y="416"/>
                      <a:pt x="888" y="472"/>
                      <a:pt x="833" y="527"/>
                    </a:cubicBezTo>
                    <a:cubicBezTo>
                      <a:pt x="777" y="555"/>
                      <a:pt x="722" y="582"/>
                      <a:pt x="611" y="582"/>
                    </a:cubicBezTo>
                    <a:lnTo>
                      <a:pt x="389" y="582"/>
                    </a:lnTo>
                    <a:cubicBezTo>
                      <a:pt x="306" y="582"/>
                      <a:pt x="223" y="555"/>
                      <a:pt x="195" y="527"/>
                    </a:cubicBezTo>
                    <a:cubicBezTo>
                      <a:pt x="140" y="472"/>
                      <a:pt x="112" y="416"/>
                      <a:pt x="112" y="361"/>
                    </a:cubicBezTo>
                    <a:cubicBezTo>
                      <a:pt x="112" y="277"/>
                      <a:pt x="140" y="222"/>
                      <a:pt x="195" y="194"/>
                    </a:cubicBezTo>
                    <a:cubicBezTo>
                      <a:pt x="223" y="167"/>
                      <a:pt x="306" y="139"/>
                      <a:pt x="389" y="139"/>
                    </a:cubicBezTo>
                    <a:close/>
                    <a:moveTo>
                      <a:pt x="389" y="0"/>
                    </a:moveTo>
                    <a:cubicBezTo>
                      <a:pt x="278" y="0"/>
                      <a:pt x="167" y="28"/>
                      <a:pt x="112" y="83"/>
                    </a:cubicBezTo>
                    <a:cubicBezTo>
                      <a:pt x="29" y="139"/>
                      <a:pt x="1" y="222"/>
                      <a:pt x="1" y="361"/>
                    </a:cubicBezTo>
                    <a:cubicBezTo>
                      <a:pt x="1" y="472"/>
                      <a:pt x="29" y="555"/>
                      <a:pt x="112" y="610"/>
                    </a:cubicBezTo>
                    <a:cubicBezTo>
                      <a:pt x="167" y="666"/>
                      <a:pt x="278" y="721"/>
                      <a:pt x="389" y="721"/>
                    </a:cubicBezTo>
                    <a:lnTo>
                      <a:pt x="639" y="721"/>
                    </a:lnTo>
                    <a:cubicBezTo>
                      <a:pt x="750" y="693"/>
                      <a:pt x="833" y="666"/>
                      <a:pt x="916" y="610"/>
                    </a:cubicBezTo>
                    <a:cubicBezTo>
                      <a:pt x="971" y="555"/>
                      <a:pt x="1027" y="472"/>
                      <a:pt x="1027" y="361"/>
                    </a:cubicBezTo>
                    <a:cubicBezTo>
                      <a:pt x="1027" y="222"/>
                      <a:pt x="971" y="139"/>
                      <a:pt x="916" y="83"/>
                    </a:cubicBezTo>
                    <a:cubicBezTo>
                      <a:pt x="833" y="28"/>
                      <a:pt x="750" y="0"/>
                      <a:pt x="63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8" name="Google Shape;1368;p58"/>
              <p:cNvSpPr/>
              <p:nvPr/>
            </p:nvSpPr>
            <p:spPr>
              <a:xfrm>
                <a:off x="7672119" y="4611300"/>
                <a:ext cx="25675" cy="17350"/>
              </a:xfrm>
              <a:custGeom>
                <a:rect b="b" l="l" r="r" t="t"/>
                <a:pathLst>
                  <a:path extrusionOk="0" h="694" w="1027">
                    <a:moveTo>
                      <a:pt x="694" y="1"/>
                    </a:moveTo>
                    <a:cubicBezTo>
                      <a:pt x="611" y="1"/>
                      <a:pt x="555" y="1"/>
                      <a:pt x="500" y="28"/>
                    </a:cubicBezTo>
                    <a:cubicBezTo>
                      <a:pt x="472" y="84"/>
                      <a:pt x="417" y="112"/>
                      <a:pt x="417" y="167"/>
                    </a:cubicBezTo>
                    <a:cubicBezTo>
                      <a:pt x="389" y="222"/>
                      <a:pt x="361" y="278"/>
                      <a:pt x="361" y="333"/>
                    </a:cubicBezTo>
                    <a:cubicBezTo>
                      <a:pt x="361" y="417"/>
                      <a:pt x="389" y="472"/>
                      <a:pt x="417" y="527"/>
                    </a:cubicBezTo>
                    <a:lnTo>
                      <a:pt x="140" y="500"/>
                    </a:lnTo>
                    <a:lnTo>
                      <a:pt x="140" y="84"/>
                    </a:lnTo>
                    <a:cubicBezTo>
                      <a:pt x="140" y="84"/>
                      <a:pt x="140" y="84"/>
                      <a:pt x="112" y="56"/>
                    </a:cubicBezTo>
                    <a:lnTo>
                      <a:pt x="29" y="56"/>
                    </a:lnTo>
                    <a:cubicBezTo>
                      <a:pt x="29" y="56"/>
                      <a:pt x="1" y="84"/>
                      <a:pt x="1" y="84"/>
                    </a:cubicBezTo>
                    <a:lnTo>
                      <a:pt x="1" y="583"/>
                    </a:lnTo>
                    <a:cubicBezTo>
                      <a:pt x="1" y="611"/>
                      <a:pt x="29" y="611"/>
                      <a:pt x="56" y="611"/>
                    </a:cubicBezTo>
                    <a:lnTo>
                      <a:pt x="528" y="666"/>
                    </a:lnTo>
                    <a:cubicBezTo>
                      <a:pt x="528" y="666"/>
                      <a:pt x="528" y="666"/>
                      <a:pt x="528" y="638"/>
                    </a:cubicBezTo>
                    <a:cubicBezTo>
                      <a:pt x="555" y="638"/>
                      <a:pt x="555" y="638"/>
                      <a:pt x="555" y="611"/>
                    </a:cubicBezTo>
                    <a:lnTo>
                      <a:pt x="555" y="555"/>
                    </a:lnTo>
                    <a:cubicBezTo>
                      <a:pt x="555" y="555"/>
                      <a:pt x="555" y="527"/>
                      <a:pt x="555" y="527"/>
                    </a:cubicBezTo>
                    <a:cubicBezTo>
                      <a:pt x="528" y="527"/>
                      <a:pt x="528" y="500"/>
                      <a:pt x="528" y="500"/>
                    </a:cubicBezTo>
                    <a:cubicBezTo>
                      <a:pt x="500" y="472"/>
                      <a:pt x="500" y="444"/>
                      <a:pt x="500" y="444"/>
                    </a:cubicBezTo>
                    <a:cubicBezTo>
                      <a:pt x="472" y="417"/>
                      <a:pt x="472" y="389"/>
                      <a:pt x="472" y="361"/>
                    </a:cubicBezTo>
                    <a:cubicBezTo>
                      <a:pt x="472" y="278"/>
                      <a:pt x="500" y="250"/>
                      <a:pt x="528" y="195"/>
                    </a:cubicBezTo>
                    <a:cubicBezTo>
                      <a:pt x="555" y="139"/>
                      <a:pt x="611" y="139"/>
                      <a:pt x="666" y="139"/>
                    </a:cubicBezTo>
                    <a:cubicBezTo>
                      <a:pt x="750" y="139"/>
                      <a:pt x="805" y="139"/>
                      <a:pt x="833" y="195"/>
                    </a:cubicBezTo>
                    <a:cubicBezTo>
                      <a:pt x="888" y="250"/>
                      <a:pt x="888" y="278"/>
                      <a:pt x="888" y="361"/>
                    </a:cubicBezTo>
                    <a:cubicBezTo>
                      <a:pt x="888" y="417"/>
                      <a:pt x="888" y="444"/>
                      <a:pt x="860" y="500"/>
                    </a:cubicBezTo>
                    <a:cubicBezTo>
                      <a:pt x="833" y="527"/>
                      <a:pt x="805" y="555"/>
                      <a:pt x="750" y="555"/>
                    </a:cubicBezTo>
                    <a:cubicBezTo>
                      <a:pt x="722" y="583"/>
                      <a:pt x="722" y="583"/>
                      <a:pt x="722" y="611"/>
                    </a:cubicBezTo>
                    <a:lnTo>
                      <a:pt x="722" y="666"/>
                    </a:lnTo>
                    <a:cubicBezTo>
                      <a:pt x="722" y="666"/>
                      <a:pt x="722" y="694"/>
                      <a:pt x="722" y="694"/>
                    </a:cubicBezTo>
                    <a:lnTo>
                      <a:pt x="750" y="694"/>
                    </a:lnTo>
                    <a:cubicBezTo>
                      <a:pt x="805" y="694"/>
                      <a:pt x="833" y="694"/>
                      <a:pt x="888" y="666"/>
                    </a:cubicBezTo>
                    <a:cubicBezTo>
                      <a:pt x="916" y="638"/>
                      <a:pt x="944" y="583"/>
                      <a:pt x="971" y="527"/>
                    </a:cubicBezTo>
                    <a:cubicBezTo>
                      <a:pt x="999" y="500"/>
                      <a:pt x="1027" y="417"/>
                      <a:pt x="1027" y="361"/>
                    </a:cubicBezTo>
                    <a:cubicBezTo>
                      <a:pt x="1027" y="278"/>
                      <a:pt x="999" y="222"/>
                      <a:pt x="971" y="167"/>
                    </a:cubicBezTo>
                    <a:cubicBezTo>
                      <a:pt x="944" y="112"/>
                      <a:pt x="916" y="84"/>
                      <a:pt x="860" y="28"/>
                    </a:cubicBezTo>
                    <a:cubicBezTo>
                      <a:pt x="805" y="1"/>
                      <a:pt x="750" y="1"/>
                      <a:pt x="69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9" name="Google Shape;1369;p58"/>
              <p:cNvSpPr/>
              <p:nvPr/>
            </p:nvSpPr>
            <p:spPr>
              <a:xfrm>
                <a:off x="8186425" y="4632100"/>
                <a:ext cx="25675" cy="18050"/>
              </a:xfrm>
              <a:custGeom>
                <a:rect b="b" l="l" r="r" t="t"/>
                <a:pathLst>
                  <a:path extrusionOk="0" h="722" w="1027">
                    <a:moveTo>
                      <a:pt x="638" y="139"/>
                    </a:moveTo>
                    <a:cubicBezTo>
                      <a:pt x="721" y="139"/>
                      <a:pt x="777" y="167"/>
                      <a:pt x="832" y="194"/>
                    </a:cubicBezTo>
                    <a:cubicBezTo>
                      <a:pt x="887" y="222"/>
                      <a:pt x="915" y="277"/>
                      <a:pt x="915" y="361"/>
                    </a:cubicBezTo>
                    <a:cubicBezTo>
                      <a:pt x="915" y="416"/>
                      <a:pt x="887" y="472"/>
                      <a:pt x="832" y="527"/>
                    </a:cubicBezTo>
                    <a:cubicBezTo>
                      <a:pt x="777" y="555"/>
                      <a:pt x="721" y="582"/>
                      <a:pt x="638" y="582"/>
                    </a:cubicBezTo>
                    <a:lnTo>
                      <a:pt x="388" y="582"/>
                    </a:lnTo>
                    <a:cubicBezTo>
                      <a:pt x="305" y="582"/>
                      <a:pt x="250" y="555"/>
                      <a:pt x="194" y="527"/>
                    </a:cubicBezTo>
                    <a:cubicBezTo>
                      <a:pt x="139" y="472"/>
                      <a:pt x="111" y="416"/>
                      <a:pt x="111" y="361"/>
                    </a:cubicBezTo>
                    <a:cubicBezTo>
                      <a:pt x="111" y="277"/>
                      <a:pt x="139" y="222"/>
                      <a:pt x="194" y="194"/>
                    </a:cubicBezTo>
                    <a:cubicBezTo>
                      <a:pt x="250" y="167"/>
                      <a:pt x="305" y="139"/>
                      <a:pt x="388" y="139"/>
                    </a:cubicBezTo>
                    <a:close/>
                    <a:moveTo>
                      <a:pt x="388" y="0"/>
                    </a:moveTo>
                    <a:cubicBezTo>
                      <a:pt x="277" y="0"/>
                      <a:pt x="194" y="28"/>
                      <a:pt x="111" y="83"/>
                    </a:cubicBezTo>
                    <a:cubicBezTo>
                      <a:pt x="28" y="139"/>
                      <a:pt x="0" y="222"/>
                      <a:pt x="0" y="361"/>
                    </a:cubicBezTo>
                    <a:cubicBezTo>
                      <a:pt x="0" y="472"/>
                      <a:pt x="28" y="555"/>
                      <a:pt x="111" y="610"/>
                    </a:cubicBezTo>
                    <a:cubicBezTo>
                      <a:pt x="194" y="666"/>
                      <a:pt x="277" y="721"/>
                      <a:pt x="388" y="721"/>
                    </a:cubicBezTo>
                    <a:lnTo>
                      <a:pt x="638" y="721"/>
                    </a:lnTo>
                    <a:cubicBezTo>
                      <a:pt x="749" y="693"/>
                      <a:pt x="832" y="666"/>
                      <a:pt x="915" y="610"/>
                    </a:cubicBezTo>
                    <a:cubicBezTo>
                      <a:pt x="998" y="555"/>
                      <a:pt x="1026" y="472"/>
                      <a:pt x="1026" y="361"/>
                    </a:cubicBezTo>
                    <a:cubicBezTo>
                      <a:pt x="1026" y="222"/>
                      <a:pt x="998" y="139"/>
                      <a:pt x="915" y="83"/>
                    </a:cubicBezTo>
                    <a:cubicBezTo>
                      <a:pt x="832" y="28"/>
                      <a:pt x="749" y="0"/>
                      <a:pt x="63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0" name="Google Shape;1370;p58"/>
              <p:cNvSpPr/>
              <p:nvPr/>
            </p:nvSpPr>
            <p:spPr>
              <a:xfrm>
                <a:off x="8187100" y="4610600"/>
                <a:ext cx="25000" cy="18050"/>
              </a:xfrm>
              <a:custGeom>
                <a:rect b="b" l="l" r="r" t="t"/>
                <a:pathLst>
                  <a:path extrusionOk="0" h="722" w="1000">
                    <a:moveTo>
                      <a:pt x="666" y="140"/>
                    </a:moveTo>
                    <a:cubicBezTo>
                      <a:pt x="694" y="140"/>
                      <a:pt x="750" y="140"/>
                      <a:pt x="777" y="167"/>
                    </a:cubicBezTo>
                    <a:cubicBezTo>
                      <a:pt x="805" y="195"/>
                      <a:pt x="833" y="223"/>
                      <a:pt x="860" y="250"/>
                    </a:cubicBezTo>
                    <a:cubicBezTo>
                      <a:pt x="860" y="278"/>
                      <a:pt x="888" y="306"/>
                      <a:pt x="888" y="361"/>
                    </a:cubicBezTo>
                    <a:cubicBezTo>
                      <a:pt x="888" y="389"/>
                      <a:pt x="860" y="445"/>
                      <a:pt x="860" y="472"/>
                    </a:cubicBezTo>
                    <a:cubicBezTo>
                      <a:pt x="833" y="500"/>
                      <a:pt x="805" y="528"/>
                      <a:pt x="777" y="555"/>
                    </a:cubicBezTo>
                    <a:cubicBezTo>
                      <a:pt x="750" y="583"/>
                      <a:pt x="694" y="583"/>
                      <a:pt x="666" y="583"/>
                    </a:cubicBezTo>
                    <a:cubicBezTo>
                      <a:pt x="611" y="583"/>
                      <a:pt x="583" y="583"/>
                      <a:pt x="528" y="555"/>
                    </a:cubicBezTo>
                    <a:cubicBezTo>
                      <a:pt x="500" y="528"/>
                      <a:pt x="472" y="500"/>
                      <a:pt x="472" y="472"/>
                    </a:cubicBezTo>
                    <a:cubicBezTo>
                      <a:pt x="445" y="445"/>
                      <a:pt x="445" y="389"/>
                      <a:pt x="445" y="361"/>
                    </a:cubicBezTo>
                    <a:cubicBezTo>
                      <a:pt x="445" y="334"/>
                      <a:pt x="445" y="278"/>
                      <a:pt x="472" y="250"/>
                    </a:cubicBezTo>
                    <a:cubicBezTo>
                      <a:pt x="472" y="223"/>
                      <a:pt x="500" y="195"/>
                      <a:pt x="528" y="167"/>
                    </a:cubicBezTo>
                    <a:cubicBezTo>
                      <a:pt x="583" y="140"/>
                      <a:pt x="611" y="140"/>
                      <a:pt x="666" y="140"/>
                    </a:cubicBezTo>
                    <a:close/>
                    <a:moveTo>
                      <a:pt x="666" y="1"/>
                    </a:moveTo>
                    <a:cubicBezTo>
                      <a:pt x="583" y="1"/>
                      <a:pt x="528" y="1"/>
                      <a:pt x="500" y="29"/>
                    </a:cubicBezTo>
                    <a:cubicBezTo>
                      <a:pt x="445" y="56"/>
                      <a:pt x="389" y="112"/>
                      <a:pt x="361" y="167"/>
                    </a:cubicBezTo>
                    <a:cubicBezTo>
                      <a:pt x="334" y="223"/>
                      <a:pt x="334" y="278"/>
                      <a:pt x="334" y="334"/>
                    </a:cubicBezTo>
                    <a:cubicBezTo>
                      <a:pt x="334" y="361"/>
                      <a:pt x="334" y="389"/>
                      <a:pt x="334" y="417"/>
                    </a:cubicBezTo>
                    <a:lnTo>
                      <a:pt x="29" y="223"/>
                    </a:lnTo>
                    <a:lnTo>
                      <a:pt x="1" y="223"/>
                    </a:lnTo>
                    <a:cubicBezTo>
                      <a:pt x="1" y="223"/>
                      <a:pt x="1" y="223"/>
                      <a:pt x="1" y="250"/>
                    </a:cubicBezTo>
                    <a:lnTo>
                      <a:pt x="1" y="306"/>
                    </a:lnTo>
                    <a:cubicBezTo>
                      <a:pt x="1" y="306"/>
                      <a:pt x="1" y="334"/>
                      <a:pt x="1" y="334"/>
                    </a:cubicBezTo>
                    <a:cubicBezTo>
                      <a:pt x="1" y="334"/>
                      <a:pt x="1" y="334"/>
                      <a:pt x="1" y="361"/>
                    </a:cubicBezTo>
                    <a:lnTo>
                      <a:pt x="29" y="361"/>
                    </a:lnTo>
                    <a:lnTo>
                      <a:pt x="389" y="639"/>
                    </a:lnTo>
                    <a:cubicBezTo>
                      <a:pt x="500" y="694"/>
                      <a:pt x="583" y="722"/>
                      <a:pt x="666" y="722"/>
                    </a:cubicBezTo>
                    <a:cubicBezTo>
                      <a:pt x="722" y="722"/>
                      <a:pt x="777" y="722"/>
                      <a:pt x="833" y="694"/>
                    </a:cubicBezTo>
                    <a:cubicBezTo>
                      <a:pt x="888" y="666"/>
                      <a:pt x="916" y="611"/>
                      <a:pt x="944" y="555"/>
                    </a:cubicBezTo>
                    <a:cubicBezTo>
                      <a:pt x="971" y="500"/>
                      <a:pt x="999" y="445"/>
                      <a:pt x="999" y="361"/>
                    </a:cubicBezTo>
                    <a:cubicBezTo>
                      <a:pt x="999" y="278"/>
                      <a:pt x="971" y="223"/>
                      <a:pt x="944" y="167"/>
                    </a:cubicBezTo>
                    <a:cubicBezTo>
                      <a:pt x="916" y="112"/>
                      <a:pt x="888" y="56"/>
                      <a:pt x="833" y="29"/>
                    </a:cubicBezTo>
                    <a:cubicBezTo>
                      <a:pt x="777" y="1"/>
                      <a:pt x="722" y="1"/>
                      <a:pt x="66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371" name="Google Shape;1371;p58"/>
          <p:cNvGrpSpPr/>
          <p:nvPr/>
        </p:nvGrpSpPr>
        <p:grpSpPr>
          <a:xfrm>
            <a:off x="2133704" y="361203"/>
            <a:ext cx="250098" cy="250098"/>
            <a:chOff x="3023950" y="3689950"/>
            <a:chExt cx="316100" cy="316100"/>
          </a:xfrm>
        </p:grpSpPr>
        <p:sp>
          <p:nvSpPr>
            <p:cNvPr id="1372" name="Google Shape;1372;p58"/>
            <p:cNvSpPr/>
            <p:nvPr/>
          </p:nvSpPr>
          <p:spPr>
            <a:xfrm>
              <a:off x="3069000" y="3735000"/>
              <a:ext cx="225300" cy="225300"/>
            </a:xfrm>
            <a:custGeom>
              <a:rect b="b" l="l" r="r" t="t"/>
              <a:pathLst>
                <a:path extrusionOk="0" fill="none" h="9012" w="9012">
                  <a:moveTo>
                    <a:pt x="9012" y="4520"/>
                  </a:moveTo>
                  <a:cubicBezTo>
                    <a:pt x="9012" y="7015"/>
                    <a:pt x="6988" y="9011"/>
                    <a:pt x="4520" y="9011"/>
                  </a:cubicBezTo>
                  <a:cubicBezTo>
                    <a:pt x="2025" y="9011"/>
                    <a:pt x="1" y="7015"/>
                    <a:pt x="1" y="4520"/>
                  </a:cubicBezTo>
                  <a:cubicBezTo>
                    <a:pt x="1" y="2025"/>
                    <a:pt x="2025" y="1"/>
                    <a:pt x="4520" y="1"/>
                  </a:cubicBezTo>
                  <a:cubicBezTo>
                    <a:pt x="6988" y="1"/>
                    <a:pt x="9012" y="2025"/>
                    <a:pt x="9012" y="4520"/>
                  </a:cubicBezTo>
                  <a:close/>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3" name="Google Shape;1373;p58"/>
            <p:cNvSpPr/>
            <p:nvPr/>
          </p:nvSpPr>
          <p:spPr>
            <a:xfrm>
              <a:off x="3182000" y="3689950"/>
              <a:ext cx="25" cy="316100"/>
            </a:xfrm>
            <a:custGeom>
              <a:rect b="b" l="l" r="r" t="t"/>
              <a:pathLst>
                <a:path extrusionOk="0" fill="none" h="12644" w="1">
                  <a:moveTo>
                    <a:pt x="0" y="0"/>
                  </a:moveTo>
                  <a:lnTo>
                    <a:pt x="0" y="12643"/>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4" name="Google Shape;1374;p58"/>
            <p:cNvSpPr/>
            <p:nvPr/>
          </p:nvSpPr>
          <p:spPr>
            <a:xfrm>
              <a:off x="3023950" y="3847975"/>
              <a:ext cx="316100" cy="25"/>
            </a:xfrm>
            <a:custGeom>
              <a:rect b="b" l="l" r="r" t="t"/>
              <a:pathLst>
                <a:path extrusionOk="0" fill="none" h="1" w="12644">
                  <a:moveTo>
                    <a:pt x="1" y="1"/>
                  </a:moveTo>
                  <a:lnTo>
                    <a:pt x="12644" y="1"/>
                  </a:lnTo>
                </a:path>
              </a:pathLst>
            </a:custGeom>
            <a:noFill/>
            <a:ln cap="flat" cmpd="sng" w="9000">
              <a:solidFill>
                <a:schemeClr val="lt1"/>
              </a:solidFill>
              <a:prstDash val="solid"/>
              <a:miter lim="2772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Astrophysics Lesson for College by Slidesgo">
  <a:themeElements>
    <a:clrScheme name="Simple Light">
      <a:dk1>
        <a:srgbClr val="1E1F24"/>
      </a:dk1>
      <a:lt1>
        <a:srgbClr val="F1C232"/>
      </a:lt1>
      <a:dk2>
        <a:srgbClr val="1E1F24"/>
      </a:dk2>
      <a:lt2>
        <a:srgbClr val="FFFFFF"/>
      </a:lt2>
      <a:accent1>
        <a:srgbClr val="FFAB40"/>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