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1"/>
  </p:sldMasterIdLst>
  <p:notesMasterIdLst>
    <p:notesMasterId r:id="rId8"/>
  </p:notesMasterIdLst>
  <p:sldIdLst>
    <p:sldId id="256" r:id="rId2"/>
    <p:sldId id="277" r:id="rId3"/>
    <p:sldId id="279" r:id="rId4"/>
    <p:sldId id="276" r:id="rId5"/>
    <p:sldId id="274" r:id="rId6"/>
    <p:sldId id="275" r:id="rId7"/>
  </p:sldIdLst>
  <p:sldSz cx="9144000" cy="5143500" type="screen16x9"/>
  <p:notesSz cx="6858000" cy="9144000"/>
  <p:embeddedFontLst>
    <p:embeddedFont>
      <p:font typeface="Jost" panose="020B0604020202020204" charset="0"/>
      <p:regular r:id="rId9"/>
      <p:bold r:id="rId10"/>
      <p:italic r:id="rId11"/>
      <p:boldItalic r:id="rId12"/>
    </p:embeddedFont>
    <p:embeddedFont>
      <p:font typeface="Montserrat" panose="00000500000000000000" pitchFamily="2"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CD77A9A-CB7A-4C1C-9F2F-1FC4B6A58714}">
  <a:tblStyle styleId="{ECD77A9A-CB7A-4C1C-9F2F-1FC4B6A58714}"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C764C57C-B224-4EAF-A99B-7C2136490609}"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87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2176be53701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8" name="Google Shape;258;g2176be5370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Google Shape;602;g21a4caaef3b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3" name="Google Shape;603;g21a4caaef3b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21a4caaef3b_0_2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21a4caaef3b_0_2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g21a4caaef3b_0_1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8" name="Google Shape;588;g21a4caaef3b_0_1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6"/>
        <p:cNvGrpSpPr/>
        <p:nvPr/>
      </p:nvGrpSpPr>
      <p:grpSpPr>
        <a:xfrm>
          <a:off x="0" y="0"/>
          <a:ext cx="0" cy="0"/>
          <a:chOff x="0" y="0"/>
          <a:chExt cx="0" cy="0"/>
        </a:xfrm>
      </p:grpSpPr>
      <p:sp>
        <p:nvSpPr>
          <p:cNvPr id="557" name="Google Shape;557;g21a4caaef3b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8" name="Google Shape;558;g21a4caaef3b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3"/>
        <p:cNvGrpSpPr/>
        <p:nvPr/>
      </p:nvGrpSpPr>
      <p:grpSpPr>
        <a:xfrm>
          <a:off x="0" y="0"/>
          <a:ext cx="0" cy="0"/>
          <a:chOff x="0" y="0"/>
          <a:chExt cx="0" cy="0"/>
        </a:xfrm>
      </p:grpSpPr>
      <p:sp>
        <p:nvSpPr>
          <p:cNvPr id="574" name="Google Shape;574;g21a4caaef3b_0_1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5" name="Google Shape;575;g21a4caaef3b_0_1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2"/>
        </a:solidFill>
        <a:effectLst/>
      </p:bgPr>
    </p:bg>
    <p:spTree>
      <p:nvGrpSpPr>
        <p:cNvPr id="1" name="Shape 8"/>
        <p:cNvGrpSpPr/>
        <p:nvPr/>
      </p:nvGrpSpPr>
      <p:grpSpPr>
        <a:xfrm>
          <a:off x="0" y="0"/>
          <a:ext cx="0" cy="0"/>
          <a:chOff x="0" y="0"/>
          <a:chExt cx="0" cy="0"/>
        </a:xfrm>
      </p:grpSpPr>
      <p:sp>
        <p:nvSpPr>
          <p:cNvPr id="9" name="Google Shape;9;p2"/>
          <p:cNvSpPr/>
          <p:nvPr/>
        </p:nvSpPr>
        <p:spPr>
          <a:xfrm>
            <a:off x="254625" y="130800"/>
            <a:ext cx="8634900" cy="4881900"/>
          </a:xfrm>
          <a:prstGeom prst="roundRect">
            <a:avLst>
              <a:gd name="adj" fmla="val 5931"/>
            </a:avLst>
          </a:prstGeom>
          <a:solidFill>
            <a:schemeClr val="dk1"/>
          </a:solidFill>
          <a:ln>
            <a:noFill/>
          </a:ln>
          <a:effectLst>
            <a:outerShdw blurRad="57150" dist="19050" dir="54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0;p2"/>
          <p:cNvSpPr txBox="1">
            <a:spLocks noGrp="1"/>
          </p:cNvSpPr>
          <p:nvPr>
            <p:ph type="ctrTitle"/>
          </p:nvPr>
        </p:nvSpPr>
        <p:spPr>
          <a:xfrm>
            <a:off x="1438800" y="1362775"/>
            <a:ext cx="6266400" cy="2076900"/>
          </a:xfrm>
          <a:prstGeom prst="rect">
            <a:avLst/>
          </a:prstGeom>
        </p:spPr>
        <p:txBody>
          <a:bodyPr spcFirstLastPara="1" wrap="square" lIns="91425" tIns="91425" rIns="91425" bIns="91425" anchor="b" anchorCtr="0">
            <a:noAutofit/>
          </a:bodyPr>
          <a:lstStyle>
            <a:lvl1pPr lvl="0" algn="ctr">
              <a:lnSpc>
                <a:spcPct val="80000"/>
              </a:lnSpc>
              <a:spcBef>
                <a:spcPts val="0"/>
              </a:spcBef>
              <a:spcAft>
                <a:spcPts val="0"/>
              </a:spcAft>
              <a:buClr>
                <a:srgbClr val="191919"/>
              </a:buClr>
              <a:buSzPts val="5200"/>
              <a:buNone/>
              <a:defRPr sz="53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a:endParaRPr/>
          </a:p>
        </p:txBody>
      </p:sp>
      <p:sp>
        <p:nvSpPr>
          <p:cNvPr id="11" name="Google Shape;11;p2"/>
          <p:cNvSpPr txBox="1">
            <a:spLocks noGrp="1"/>
          </p:cNvSpPr>
          <p:nvPr>
            <p:ph type="subTitle" idx="1"/>
          </p:nvPr>
        </p:nvSpPr>
        <p:spPr>
          <a:xfrm>
            <a:off x="2458200" y="3616000"/>
            <a:ext cx="4227600" cy="421800"/>
          </a:xfrm>
          <a:prstGeom prst="rect">
            <a:avLst/>
          </a:prstGeom>
          <a:noFill/>
          <a:ln w="9525" cap="flat" cmpd="sng">
            <a:solidFill>
              <a:schemeClr val="lt1"/>
            </a:solidFill>
            <a:prstDash val="solid"/>
            <a:round/>
            <a:headEnd type="none" w="sm" len="sm"/>
            <a:tailEnd type="none" w="sm" len="sm"/>
          </a:ln>
        </p:spPr>
        <p:txBody>
          <a:bodyPr spcFirstLastPara="1" wrap="square" lIns="91425" tIns="91425" rIns="91425" bIns="91425" anchor="t" anchorCtr="0">
            <a:noAutofit/>
          </a:bodyPr>
          <a:lstStyle>
            <a:lvl1pPr lvl="0" algn="ctr">
              <a:lnSpc>
                <a:spcPct val="100000"/>
              </a:lnSpc>
              <a:spcBef>
                <a:spcPts val="0"/>
              </a:spcBef>
              <a:spcAft>
                <a:spcPts val="0"/>
              </a:spcAft>
              <a:buSzPts val="1300"/>
              <a:buNone/>
              <a:defRPr sz="14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Google Shape;31;p6"/>
          <p:cNvSpPr/>
          <p:nvPr/>
        </p:nvSpPr>
        <p:spPr>
          <a:xfrm>
            <a:off x="254625" y="130800"/>
            <a:ext cx="8634900" cy="4881900"/>
          </a:xfrm>
          <a:prstGeom prst="roundRect">
            <a:avLst>
              <a:gd name="adj" fmla="val 5931"/>
            </a:avLst>
          </a:prstGeom>
          <a:solidFill>
            <a:schemeClr val="dk1"/>
          </a:solidFill>
          <a:ln>
            <a:noFill/>
          </a:ln>
          <a:effectLst>
            <a:outerShdw blurRad="57150" dist="19050" dir="54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6"/>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33" name="Google Shape;33;p6"/>
          <p:cNvSpPr/>
          <p:nvPr/>
        </p:nvSpPr>
        <p:spPr>
          <a:xfrm rot="-9609622" flipH="1">
            <a:off x="-563239" y="-610216"/>
            <a:ext cx="1292740" cy="1699635"/>
          </a:xfrm>
          <a:custGeom>
            <a:avLst/>
            <a:gdLst/>
            <a:ahLst/>
            <a:cxnLst/>
            <a:rect l="l" t="t" r="r" b="b"/>
            <a:pathLst>
              <a:path w="31839" h="67984" extrusionOk="0">
                <a:moveTo>
                  <a:pt x="1240" y="971"/>
                </a:moveTo>
                <a:cubicBezTo>
                  <a:pt x="5084" y="-5103"/>
                  <a:pt x="30455" y="19884"/>
                  <a:pt x="31685" y="30955"/>
                </a:cubicBezTo>
                <a:cubicBezTo>
                  <a:pt x="32915" y="42026"/>
                  <a:pt x="13694" y="72395"/>
                  <a:pt x="8620" y="67398"/>
                </a:cubicBezTo>
                <a:cubicBezTo>
                  <a:pt x="3546" y="62401"/>
                  <a:pt x="-2604" y="7045"/>
                  <a:pt x="1240" y="971"/>
                </a:cubicBezTo>
                <a:close/>
              </a:path>
            </a:pathLst>
          </a:custGeom>
          <a:gradFill>
            <a:gsLst>
              <a:gs pos="0">
                <a:schemeClr val="accent1"/>
              </a:gs>
              <a:gs pos="15000">
                <a:schemeClr val="accent1"/>
              </a:gs>
              <a:gs pos="100000">
                <a:schemeClr val="dk1"/>
              </a:gs>
            </a:gsLst>
            <a:lin ang="13500032" scaled="0"/>
          </a:gradFill>
          <a:ln>
            <a:noFill/>
          </a:ln>
        </p:spPr>
      </p:sp>
      <p:sp>
        <p:nvSpPr>
          <p:cNvPr id="34" name="Google Shape;34;p6"/>
          <p:cNvSpPr/>
          <p:nvPr/>
        </p:nvSpPr>
        <p:spPr>
          <a:xfrm rot="-6146075">
            <a:off x="-1684077" y="-1943534"/>
            <a:ext cx="3027518" cy="3027518"/>
          </a:xfrm>
          <a:prstGeom prst="ellipse">
            <a:avLst/>
          </a:prstGeom>
          <a:solidFill>
            <a:srgbClr val="FFFFFF">
              <a:alpha val="61880"/>
            </a:srgbClr>
          </a:solidFill>
          <a:ln>
            <a:noFill/>
          </a:ln>
          <a:effectLst>
            <a:outerShdw blurRad="185738" dist="28575" dir="4440000" algn="bl" rotWithShape="0">
              <a:schemeClr val="dk2">
                <a:alpha val="19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6"/>
          <p:cNvSpPr/>
          <p:nvPr/>
        </p:nvSpPr>
        <p:spPr>
          <a:xfrm rot="-9609622" flipH="1">
            <a:off x="8370961" y="4034384"/>
            <a:ext cx="1292740" cy="1699635"/>
          </a:xfrm>
          <a:custGeom>
            <a:avLst/>
            <a:gdLst/>
            <a:ahLst/>
            <a:cxnLst/>
            <a:rect l="l" t="t" r="r" b="b"/>
            <a:pathLst>
              <a:path w="31839" h="67984" extrusionOk="0">
                <a:moveTo>
                  <a:pt x="1240" y="971"/>
                </a:moveTo>
                <a:cubicBezTo>
                  <a:pt x="5084" y="-5103"/>
                  <a:pt x="30455" y="19884"/>
                  <a:pt x="31685" y="30955"/>
                </a:cubicBezTo>
                <a:cubicBezTo>
                  <a:pt x="32915" y="42026"/>
                  <a:pt x="13694" y="72395"/>
                  <a:pt x="8620" y="67398"/>
                </a:cubicBezTo>
                <a:cubicBezTo>
                  <a:pt x="3546" y="62401"/>
                  <a:pt x="-2604" y="7045"/>
                  <a:pt x="1240" y="971"/>
                </a:cubicBezTo>
                <a:close/>
              </a:path>
            </a:pathLst>
          </a:custGeom>
          <a:gradFill>
            <a:gsLst>
              <a:gs pos="0">
                <a:schemeClr val="accent1"/>
              </a:gs>
              <a:gs pos="15000">
                <a:schemeClr val="accent1"/>
              </a:gs>
              <a:gs pos="100000">
                <a:schemeClr val="dk1"/>
              </a:gs>
            </a:gsLst>
            <a:lin ang="13500032" scaled="0"/>
          </a:gradFill>
          <a:ln>
            <a:noFill/>
          </a:ln>
        </p:spPr>
      </p:sp>
      <p:sp>
        <p:nvSpPr>
          <p:cNvPr id="36" name="Google Shape;36;p6"/>
          <p:cNvSpPr/>
          <p:nvPr/>
        </p:nvSpPr>
        <p:spPr>
          <a:xfrm>
            <a:off x="8168988" y="-1020125"/>
            <a:ext cx="1868400" cy="18684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6"/>
          <p:cNvSpPr/>
          <p:nvPr/>
        </p:nvSpPr>
        <p:spPr>
          <a:xfrm>
            <a:off x="-279000" y="4440800"/>
            <a:ext cx="898200" cy="886800"/>
          </a:xfrm>
          <a:prstGeom prst="ellipse">
            <a:avLst/>
          </a:prstGeom>
          <a:gradFill>
            <a:gsLst>
              <a:gs pos="0">
                <a:schemeClr val="accent1"/>
              </a:gs>
              <a:gs pos="15000">
                <a:schemeClr val="accent1"/>
              </a:gs>
              <a:gs pos="100000">
                <a:schemeClr val="dk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dk1"/>
        </a:solidFill>
        <a:effectLst/>
      </p:bgPr>
    </p:bg>
    <p:spTree>
      <p:nvGrpSpPr>
        <p:cNvPr id="1" name="Shape 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ext 1">
  <p:cSld name="CUSTOM_4">
    <p:spTree>
      <p:nvGrpSpPr>
        <p:cNvPr id="1" name="Shape 122"/>
        <p:cNvGrpSpPr/>
        <p:nvPr/>
      </p:nvGrpSpPr>
      <p:grpSpPr>
        <a:xfrm>
          <a:off x="0" y="0"/>
          <a:ext cx="0" cy="0"/>
          <a:chOff x="0" y="0"/>
          <a:chExt cx="0" cy="0"/>
        </a:xfrm>
      </p:grpSpPr>
      <p:sp>
        <p:nvSpPr>
          <p:cNvPr id="123" name="Google Shape;123;p21"/>
          <p:cNvSpPr txBox="1">
            <a:spLocks noGrp="1"/>
          </p:cNvSpPr>
          <p:nvPr>
            <p:ph type="title"/>
          </p:nvPr>
        </p:nvSpPr>
        <p:spPr>
          <a:xfrm>
            <a:off x="713225" y="1708625"/>
            <a:ext cx="3597900" cy="1063200"/>
          </a:xfrm>
          <a:prstGeom prst="rect">
            <a:avLst/>
          </a:prstGeom>
        </p:spPr>
        <p:txBody>
          <a:bodyPr spcFirstLastPara="1" wrap="square" lIns="91425" tIns="91425" rIns="91425" bIns="91425" anchor="b" anchorCtr="0">
            <a:noAutofit/>
          </a:bodyPr>
          <a:lstStyle>
            <a:lvl1pPr lvl="0" algn="l"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24" name="Google Shape;124;p21"/>
          <p:cNvSpPr txBox="1">
            <a:spLocks noGrp="1"/>
          </p:cNvSpPr>
          <p:nvPr>
            <p:ph type="subTitle" idx="1"/>
          </p:nvPr>
        </p:nvSpPr>
        <p:spPr>
          <a:xfrm>
            <a:off x="713225" y="2771825"/>
            <a:ext cx="3597900" cy="805200"/>
          </a:xfrm>
          <a:prstGeom prst="rect">
            <a:avLst/>
          </a:prstGeom>
        </p:spPr>
        <p:txBody>
          <a:bodyPr spcFirstLastPara="1" wrap="square" lIns="91425" tIns="91425" rIns="91425" bIns="91425" anchor="t" anchorCtr="0">
            <a:noAutofit/>
          </a:bodyPr>
          <a:lstStyle>
            <a:lvl1pPr lvl="0" rtl="0">
              <a:spcBef>
                <a:spcPts val="0"/>
              </a:spcBef>
              <a:spcAft>
                <a:spcPts val="0"/>
              </a:spcAft>
              <a:buSzPts val="13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125" name="Google Shape;125;p21"/>
          <p:cNvSpPr/>
          <p:nvPr/>
        </p:nvSpPr>
        <p:spPr>
          <a:xfrm rot="-6146075">
            <a:off x="7441148" y="3796391"/>
            <a:ext cx="3027518" cy="3027518"/>
          </a:xfrm>
          <a:prstGeom prst="ellipse">
            <a:avLst/>
          </a:prstGeom>
          <a:solidFill>
            <a:srgbClr val="FFFFFF">
              <a:alpha val="61880"/>
            </a:srgbClr>
          </a:solidFill>
          <a:ln>
            <a:noFill/>
          </a:ln>
          <a:effectLst>
            <a:outerShdw blurRad="185738" dist="28575" dir="4440000" algn="bl" rotWithShape="0">
              <a:schemeClr val="dk2">
                <a:alpha val="19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21"/>
          <p:cNvSpPr/>
          <p:nvPr/>
        </p:nvSpPr>
        <p:spPr>
          <a:xfrm>
            <a:off x="8351552" y="3477450"/>
            <a:ext cx="646800" cy="6465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21"/>
          <p:cNvSpPr/>
          <p:nvPr/>
        </p:nvSpPr>
        <p:spPr>
          <a:xfrm rot="-9609622" flipH="1">
            <a:off x="8680736" y="-736316"/>
            <a:ext cx="1292740" cy="1699635"/>
          </a:xfrm>
          <a:custGeom>
            <a:avLst/>
            <a:gdLst/>
            <a:ahLst/>
            <a:cxnLst/>
            <a:rect l="l" t="t" r="r" b="b"/>
            <a:pathLst>
              <a:path w="31839" h="67984" extrusionOk="0">
                <a:moveTo>
                  <a:pt x="1240" y="971"/>
                </a:moveTo>
                <a:cubicBezTo>
                  <a:pt x="5084" y="-5103"/>
                  <a:pt x="30455" y="19884"/>
                  <a:pt x="31685" y="30955"/>
                </a:cubicBezTo>
                <a:cubicBezTo>
                  <a:pt x="32915" y="42026"/>
                  <a:pt x="13694" y="72395"/>
                  <a:pt x="8620" y="67398"/>
                </a:cubicBezTo>
                <a:cubicBezTo>
                  <a:pt x="3546" y="62401"/>
                  <a:pt x="-2604" y="7045"/>
                  <a:pt x="1240" y="971"/>
                </a:cubicBezTo>
                <a:close/>
              </a:path>
            </a:pathLst>
          </a:custGeom>
          <a:gradFill>
            <a:gsLst>
              <a:gs pos="0">
                <a:schemeClr val="accent1"/>
              </a:gs>
              <a:gs pos="15000">
                <a:schemeClr val="accent1"/>
              </a:gs>
              <a:gs pos="100000">
                <a:schemeClr val="dk1"/>
              </a:gs>
            </a:gsLst>
            <a:lin ang="13500032" scaled="0"/>
          </a:gradFill>
          <a:ln>
            <a:noFill/>
          </a:ln>
        </p:spPr>
      </p:sp>
      <p:sp>
        <p:nvSpPr>
          <p:cNvPr id="128" name="Google Shape;128;p21"/>
          <p:cNvSpPr/>
          <p:nvPr/>
        </p:nvSpPr>
        <p:spPr>
          <a:xfrm>
            <a:off x="-960650" y="4249925"/>
            <a:ext cx="2486100" cy="2486100"/>
          </a:xfrm>
          <a:prstGeom prst="donut">
            <a:avLst>
              <a:gd name="adj" fmla="val 1599"/>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text 2">
  <p:cSld name="CUSTOM_4_1">
    <p:spTree>
      <p:nvGrpSpPr>
        <p:cNvPr id="1" name="Shape 129"/>
        <p:cNvGrpSpPr/>
        <p:nvPr/>
      </p:nvGrpSpPr>
      <p:grpSpPr>
        <a:xfrm>
          <a:off x="0" y="0"/>
          <a:ext cx="0" cy="0"/>
          <a:chOff x="0" y="0"/>
          <a:chExt cx="0" cy="0"/>
        </a:xfrm>
      </p:grpSpPr>
      <p:sp>
        <p:nvSpPr>
          <p:cNvPr id="130" name="Google Shape;130;p22"/>
          <p:cNvSpPr/>
          <p:nvPr/>
        </p:nvSpPr>
        <p:spPr>
          <a:xfrm>
            <a:off x="254625" y="130800"/>
            <a:ext cx="8634900" cy="4881900"/>
          </a:xfrm>
          <a:prstGeom prst="roundRect">
            <a:avLst>
              <a:gd name="adj" fmla="val 5931"/>
            </a:avLst>
          </a:prstGeom>
          <a:solidFill>
            <a:schemeClr val="dk1"/>
          </a:solidFill>
          <a:ln>
            <a:noFill/>
          </a:ln>
          <a:effectLst>
            <a:outerShdw blurRad="57150" dist="19050" dir="5400000" algn="bl" rotWithShape="0">
              <a:srgbClr val="000000">
                <a:alpha val="17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22"/>
          <p:cNvSpPr txBox="1">
            <a:spLocks noGrp="1"/>
          </p:cNvSpPr>
          <p:nvPr>
            <p:ph type="title"/>
          </p:nvPr>
        </p:nvSpPr>
        <p:spPr>
          <a:xfrm>
            <a:off x="4837200" y="1501200"/>
            <a:ext cx="3593400" cy="1060800"/>
          </a:xfrm>
          <a:prstGeom prst="rect">
            <a:avLst/>
          </a:prstGeom>
        </p:spPr>
        <p:txBody>
          <a:bodyPr spcFirstLastPara="1" wrap="square" lIns="91425" tIns="91425" rIns="91425" bIns="91425" anchor="b" anchorCtr="0">
            <a:noAutofit/>
          </a:bodyPr>
          <a:lstStyle>
            <a:lvl1pPr lvl="0" algn="r" rtl="0">
              <a:spcBef>
                <a:spcPts val="0"/>
              </a:spcBef>
              <a:spcAft>
                <a:spcPts val="0"/>
              </a:spcAft>
              <a:buSzPts val="30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a:endParaRPr/>
          </a:p>
        </p:txBody>
      </p:sp>
      <p:sp>
        <p:nvSpPr>
          <p:cNvPr id="132" name="Google Shape;132;p22"/>
          <p:cNvSpPr txBox="1">
            <a:spLocks noGrp="1"/>
          </p:cNvSpPr>
          <p:nvPr>
            <p:ph type="subTitle" idx="1"/>
          </p:nvPr>
        </p:nvSpPr>
        <p:spPr>
          <a:xfrm>
            <a:off x="4837375" y="2562000"/>
            <a:ext cx="3593400" cy="836100"/>
          </a:xfrm>
          <a:prstGeom prst="rect">
            <a:avLst/>
          </a:prstGeom>
        </p:spPr>
        <p:txBody>
          <a:bodyPr spcFirstLastPara="1" wrap="square" lIns="91425" tIns="91425" rIns="91425" bIns="91425" anchor="t" anchorCtr="0">
            <a:noAutofit/>
          </a:bodyPr>
          <a:lstStyle>
            <a:lvl1pPr lvl="0" algn="r" rtl="0">
              <a:spcBef>
                <a:spcPts val="0"/>
              </a:spcBef>
              <a:spcAft>
                <a:spcPts val="0"/>
              </a:spcAft>
              <a:buSzPts val="1300"/>
              <a:buNone/>
              <a:defRPr/>
            </a:lvl1pPr>
            <a:lvl2pPr lvl="1" algn="ctr" rtl="0">
              <a:lnSpc>
                <a:spcPct val="100000"/>
              </a:lnSpc>
              <a:spcBef>
                <a:spcPts val="0"/>
              </a:spcBef>
              <a:spcAft>
                <a:spcPts val="0"/>
              </a:spcAft>
              <a:buSzPts val="1300"/>
              <a:buNone/>
              <a:defRPr/>
            </a:lvl2pPr>
            <a:lvl3pPr lvl="2" algn="ctr" rtl="0">
              <a:lnSpc>
                <a:spcPct val="100000"/>
              </a:lnSpc>
              <a:spcBef>
                <a:spcPts val="0"/>
              </a:spcBef>
              <a:spcAft>
                <a:spcPts val="0"/>
              </a:spcAft>
              <a:buSzPts val="1300"/>
              <a:buNone/>
              <a:defRPr/>
            </a:lvl3pPr>
            <a:lvl4pPr lvl="3" algn="ctr" rtl="0">
              <a:lnSpc>
                <a:spcPct val="100000"/>
              </a:lnSpc>
              <a:spcBef>
                <a:spcPts val="0"/>
              </a:spcBef>
              <a:spcAft>
                <a:spcPts val="0"/>
              </a:spcAft>
              <a:buSzPts val="1300"/>
              <a:buNone/>
              <a:defRPr/>
            </a:lvl4pPr>
            <a:lvl5pPr lvl="4" algn="ctr" rtl="0">
              <a:lnSpc>
                <a:spcPct val="100000"/>
              </a:lnSpc>
              <a:spcBef>
                <a:spcPts val="0"/>
              </a:spcBef>
              <a:spcAft>
                <a:spcPts val="0"/>
              </a:spcAft>
              <a:buSzPts val="1300"/>
              <a:buNone/>
              <a:defRPr/>
            </a:lvl5pPr>
            <a:lvl6pPr lvl="5" algn="ctr" rtl="0">
              <a:lnSpc>
                <a:spcPct val="100000"/>
              </a:lnSpc>
              <a:spcBef>
                <a:spcPts val="0"/>
              </a:spcBef>
              <a:spcAft>
                <a:spcPts val="0"/>
              </a:spcAft>
              <a:buSzPts val="1300"/>
              <a:buNone/>
              <a:defRPr/>
            </a:lvl6pPr>
            <a:lvl7pPr lvl="6" algn="ctr" rtl="0">
              <a:lnSpc>
                <a:spcPct val="100000"/>
              </a:lnSpc>
              <a:spcBef>
                <a:spcPts val="0"/>
              </a:spcBef>
              <a:spcAft>
                <a:spcPts val="0"/>
              </a:spcAft>
              <a:buSzPts val="1300"/>
              <a:buNone/>
              <a:defRPr/>
            </a:lvl7pPr>
            <a:lvl8pPr lvl="7" algn="ctr" rtl="0">
              <a:lnSpc>
                <a:spcPct val="100000"/>
              </a:lnSpc>
              <a:spcBef>
                <a:spcPts val="0"/>
              </a:spcBef>
              <a:spcAft>
                <a:spcPts val="0"/>
              </a:spcAft>
              <a:buSzPts val="1300"/>
              <a:buNone/>
              <a:defRPr/>
            </a:lvl8pPr>
            <a:lvl9pPr lvl="8" algn="ctr" rtl="0">
              <a:lnSpc>
                <a:spcPct val="100000"/>
              </a:lnSpc>
              <a:spcBef>
                <a:spcPts val="0"/>
              </a:spcBef>
              <a:spcAft>
                <a:spcPts val="0"/>
              </a:spcAft>
              <a:buSzPts val="1300"/>
              <a:buNone/>
              <a:defRPr/>
            </a:lvl9pPr>
          </a:lstStyle>
          <a:p>
            <a:endParaRPr/>
          </a:p>
        </p:txBody>
      </p:sp>
      <p:sp>
        <p:nvSpPr>
          <p:cNvPr id="133" name="Google Shape;133;p22"/>
          <p:cNvSpPr/>
          <p:nvPr/>
        </p:nvSpPr>
        <p:spPr>
          <a:xfrm rot="-9609622" flipH="1">
            <a:off x="-106539" y="-862066"/>
            <a:ext cx="1292740" cy="1699635"/>
          </a:xfrm>
          <a:custGeom>
            <a:avLst/>
            <a:gdLst/>
            <a:ahLst/>
            <a:cxnLst/>
            <a:rect l="l" t="t" r="r" b="b"/>
            <a:pathLst>
              <a:path w="31839" h="67984" extrusionOk="0">
                <a:moveTo>
                  <a:pt x="1240" y="971"/>
                </a:moveTo>
                <a:cubicBezTo>
                  <a:pt x="5084" y="-5103"/>
                  <a:pt x="30455" y="19884"/>
                  <a:pt x="31685" y="30955"/>
                </a:cubicBezTo>
                <a:cubicBezTo>
                  <a:pt x="32915" y="42026"/>
                  <a:pt x="13694" y="72395"/>
                  <a:pt x="8620" y="67398"/>
                </a:cubicBezTo>
                <a:cubicBezTo>
                  <a:pt x="3546" y="62401"/>
                  <a:pt x="-2604" y="7045"/>
                  <a:pt x="1240" y="971"/>
                </a:cubicBezTo>
                <a:close/>
              </a:path>
            </a:pathLst>
          </a:custGeom>
          <a:gradFill>
            <a:gsLst>
              <a:gs pos="0">
                <a:schemeClr val="accent1"/>
              </a:gs>
              <a:gs pos="15000">
                <a:schemeClr val="accent1"/>
              </a:gs>
              <a:gs pos="100000">
                <a:schemeClr val="dk1"/>
              </a:gs>
            </a:gsLst>
            <a:lin ang="13500032" scaled="0"/>
          </a:gradFill>
          <a:ln>
            <a:noFill/>
          </a:ln>
        </p:spPr>
      </p:sp>
      <p:sp>
        <p:nvSpPr>
          <p:cNvPr id="134" name="Google Shape;134;p22"/>
          <p:cNvSpPr/>
          <p:nvPr/>
        </p:nvSpPr>
        <p:spPr>
          <a:xfrm>
            <a:off x="-1176275" y="4286225"/>
            <a:ext cx="2486100" cy="2486100"/>
          </a:xfrm>
          <a:prstGeom prst="donut">
            <a:avLst>
              <a:gd name="adj" fmla="val 1599"/>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2"/>
          <p:cNvSpPr/>
          <p:nvPr/>
        </p:nvSpPr>
        <p:spPr>
          <a:xfrm rot="-9609622" flipH="1">
            <a:off x="8759873" y="4035909"/>
            <a:ext cx="1292740" cy="1699635"/>
          </a:xfrm>
          <a:custGeom>
            <a:avLst/>
            <a:gdLst/>
            <a:ahLst/>
            <a:cxnLst/>
            <a:rect l="l" t="t" r="r" b="b"/>
            <a:pathLst>
              <a:path w="31839" h="67984" extrusionOk="0">
                <a:moveTo>
                  <a:pt x="1240" y="971"/>
                </a:moveTo>
                <a:cubicBezTo>
                  <a:pt x="5084" y="-5103"/>
                  <a:pt x="30455" y="19884"/>
                  <a:pt x="31685" y="30955"/>
                </a:cubicBezTo>
                <a:cubicBezTo>
                  <a:pt x="32915" y="42026"/>
                  <a:pt x="13694" y="72395"/>
                  <a:pt x="8620" y="67398"/>
                </a:cubicBezTo>
                <a:cubicBezTo>
                  <a:pt x="3546" y="62401"/>
                  <a:pt x="-2604" y="7045"/>
                  <a:pt x="1240" y="971"/>
                </a:cubicBezTo>
                <a:close/>
              </a:path>
            </a:pathLst>
          </a:custGeom>
          <a:gradFill>
            <a:gsLst>
              <a:gs pos="0">
                <a:schemeClr val="accent1"/>
              </a:gs>
              <a:gs pos="15000">
                <a:schemeClr val="accent1"/>
              </a:gs>
              <a:gs pos="100000">
                <a:schemeClr val="dk1"/>
              </a:gs>
            </a:gsLst>
            <a:lin ang="13500032" scaled="0"/>
          </a:gradFill>
          <a:ln>
            <a:noFill/>
          </a:ln>
        </p:spPr>
      </p:sp>
      <p:sp>
        <p:nvSpPr>
          <p:cNvPr id="136" name="Google Shape;136;p22"/>
          <p:cNvSpPr/>
          <p:nvPr/>
        </p:nvSpPr>
        <p:spPr>
          <a:xfrm>
            <a:off x="7905013" y="-861875"/>
            <a:ext cx="1868400" cy="1868400"/>
          </a:xfrm>
          <a:prstGeom prst="ellipse">
            <a:avLst/>
          </a:prstGeom>
          <a:noFill/>
          <a:ln w="1905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236"/>
        <p:cNvGrpSpPr/>
        <p:nvPr/>
      </p:nvGrpSpPr>
      <p:grpSpPr>
        <a:xfrm>
          <a:off x="0" y="0"/>
          <a:ext cx="0" cy="0"/>
          <a:chOff x="0" y="0"/>
          <a:chExt cx="0" cy="0"/>
        </a:xfrm>
      </p:grpSpPr>
      <p:sp>
        <p:nvSpPr>
          <p:cNvPr id="237" name="Google Shape;237;p31"/>
          <p:cNvSpPr/>
          <p:nvPr/>
        </p:nvSpPr>
        <p:spPr>
          <a:xfrm rot="-6146075">
            <a:off x="8303073" y="-1431109"/>
            <a:ext cx="3027518" cy="3027518"/>
          </a:xfrm>
          <a:prstGeom prst="ellipse">
            <a:avLst/>
          </a:prstGeom>
          <a:solidFill>
            <a:srgbClr val="FFFFFF">
              <a:alpha val="61880"/>
            </a:srgbClr>
          </a:solidFill>
          <a:ln>
            <a:noFill/>
          </a:ln>
          <a:effectLst>
            <a:outerShdw blurRad="185738" dist="28575" dir="4440000" algn="bl" rotWithShape="0">
              <a:schemeClr val="dk2">
                <a:alpha val="19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31"/>
          <p:cNvSpPr/>
          <p:nvPr/>
        </p:nvSpPr>
        <p:spPr>
          <a:xfrm rot="-6145876">
            <a:off x="-251580" y="4011032"/>
            <a:ext cx="2140586" cy="2140586"/>
          </a:xfrm>
          <a:prstGeom prst="ellipse">
            <a:avLst/>
          </a:prstGeom>
          <a:solidFill>
            <a:srgbClr val="FFFFFF">
              <a:alpha val="61880"/>
            </a:srgbClr>
          </a:solidFill>
          <a:ln>
            <a:noFill/>
          </a:ln>
          <a:effectLst>
            <a:outerShdw blurRad="185738" dist="28575" dir="4440000" algn="bl" rotWithShape="0">
              <a:schemeClr val="dk2">
                <a:alpha val="19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31"/>
          <p:cNvSpPr/>
          <p:nvPr/>
        </p:nvSpPr>
        <p:spPr>
          <a:xfrm>
            <a:off x="-1378525" y="4228350"/>
            <a:ext cx="2486100" cy="2486100"/>
          </a:xfrm>
          <a:prstGeom prst="donut">
            <a:avLst>
              <a:gd name="adj" fmla="val 1599"/>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31"/>
          <p:cNvSpPr/>
          <p:nvPr/>
        </p:nvSpPr>
        <p:spPr>
          <a:xfrm rot="-9313205">
            <a:off x="-1228996" y="-1775599"/>
            <a:ext cx="2769283" cy="2701899"/>
          </a:xfrm>
          <a:prstGeom prst="ellipse">
            <a:avLst/>
          </a:prstGeom>
          <a:gradFill>
            <a:gsLst>
              <a:gs pos="0">
                <a:schemeClr val="accent1"/>
              </a:gs>
              <a:gs pos="47000">
                <a:schemeClr val="accent1"/>
              </a:gs>
              <a:gs pos="100000">
                <a:schemeClr val="dk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31"/>
          <p:cNvSpPr/>
          <p:nvPr/>
        </p:nvSpPr>
        <p:spPr>
          <a:xfrm rot="-9313068">
            <a:off x="8201124" y="4357553"/>
            <a:ext cx="1190209" cy="1161084"/>
          </a:xfrm>
          <a:prstGeom prst="ellipse">
            <a:avLst/>
          </a:prstGeom>
          <a:gradFill>
            <a:gsLst>
              <a:gs pos="0">
                <a:schemeClr val="accent1"/>
              </a:gs>
              <a:gs pos="47000">
                <a:schemeClr val="accent1"/>
              </a:gs>
              <a:gs pos="100000">
                <a:schemeClr val="dk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31"/>
          <p:cNvSpPr/>
          <p:nvPr/>
        </p:nvSpPr>
        <p:spPr>
          <a:xfrm>
            <a:off x="6830425" y="-2096225"/>
            <a:ext cx="2486100" cy="2486100"/>
          </a:xfrm>
          <a:prstGeom prst="donut">
            <a:avLst>
              <a:gd name="adj" fmla="val 1599"/>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243"/>
        <p:cNvGrpSpPr/>
        <p:nvPr/>
      </p:nvGrpSpPr>
      <p:grpSpPr>
        <a:xfrm>
          <a:off x="0" y="0"/>
          <a:ext cx="0" cy="0"/>
          <a:chOff x="0" y="0"/>
          <a:chExt cx="0" cy="0"/>
        </a:xfrm>
      </p:grpSpPr>
      <p:sp>
        <p:nvSpPr>
          <p:cNvPr id="244" name="Google Shape;244;p32"/>
          <p:cNvSpPr/>
          <p:nvPr/>
        </p:nvSpPr>
        <p:spPr>
          <a:xfrm rot="-6146075">
            <a:off x="6387548" y="4518791"/>
            <a:ext cx="3027518" cy="3027518"/>
          </a:xfrm>
          <a:prstGeom prst="ellipse">
            <a:avLst/>
          </a:prstGeom>
          <a:solidFill>
            <a:srgbClr val="FFFFFF">
              <a:alpha val="61880"/>
            </a:srgbClr>
          </a:solidFill>
          <a:ln>
            <a:noFill/>
          </a:ln>
          <a:effectLst>
            <a:outerShdw blurRad="185738" dist="28575" dir="4440000" algn="bl" rotWithShape="0">
              <a:schemeClr val="dk2">
                <a:alpha val="19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32"/>
          <p:cNvSpPr/>
          <p:nvPr/>
        </p:nvSpPr>
        <p:spPr>
          <a:xfrm rot="-6146075">
            <a:off x="-1409877" y="-1742334"/>
            <a:ext cx="3027518" cy="3027518"/>
          </a:xfrm>
          <a:prstGeom prst="ellipse">
            <a:avLst/>
          </a:prstGeom>
          <a:solidFill>
            <a:srgbClr val="FFFFFF">
              <a:alpha val="61880"/>
            </a:srgbClr>
          </a:solidFill>
          <a:ln>
            <a:noFill/>
          </a:ln>
          <a:effectLst>
            <a:outerShdw blurRad="185738" dist="28575" dir="4440000" algn="bl" rotWithShape="0">
              <a:schemeClr val="dk2">
                <a:alpha val="19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32"/>
          <p:cNvSpPr/>
          <p:nvPr/>
        </p:nvSpPr>
        <p:spPr>
          <a:xfrm rot="8927291" flipH="1">
            <a:off x="8250938" y="3920420"/>
            <a:ext cx="1292721" cy="1699602"/>
          </a:xfrm>
          <a:custGeom>
            <a:avLst/>
            <a:gdLst/>
            <a:ahLst/>
            <a:cxnLst/>
            <a:rect l="l" t="t" r="r" b="b"/>
            <a:pathLst>
              <a:path w="31839" h="67984" extrusionOk="0">
                <a:moveTo>
                  <a:pt x="1240" y="971"/>
                </a:moveTo>
                <a:cubicBezTo>
                  <a:pt x="5084" y="-5103"/>
                  <a:pt x="30455" y="19884"/>
                  <a:pt x="31685" y="30955"/>
                </a:cubicBezTo>
                <a:cubicBezTo>
                  <a:pt x="32915" y="42026"/>
                  <a:pt x="13694" y="72395"/>
                  <a:pt x="8620" y="67398"/>
                </a:cubicBezTo>
                <a:cubicBezTo>
                  <a:pt x="3546" y="62401"/>
                  <a:pt x="-2604" y="7045"/>
                  <a:pt x="1240" y="971"/>
                </a:cubicBezTo>
                <a:close/>
              </a:path>
            </a:pathLst>
          </a:custGeom>
          <a:gradFill>
            <a:gsLst>
              <a:gs pos="0">
                <a:schemeClr val="accent1"/>
              </a:gs>
              <a:gs pos="15000">
                <a:schemeClr val="accent1"/>
              </a:gs>
              <a:gs pos="100000">
                <a:schemeClr val="dk1"/>
              </a:gs>
            </a:gsLst>
            <a:lin ang="13500032" scaled="0"/>
          </a:gradFill>
          <a:ln>
            <a:noFill/>
          </a:ln>
        </p:spPr>
      </p:sp>
      <p:sp>
        <p:nvSpPr>
          <p:cNvPr id="247" name="Google Shape;247;p32"/>
          <p:cNvSpPr/>
          <p:nvPr/>
        </p:nvSpPr>
        <p:spPr>
          <a:xfrm rot="8927291" flipH="1">
            <a:off x="66863" y="-959555"/>
            <a:ext cx="1292721" cy="1699602"/>
          </a:xfrm>
          <a:custGeom>
            <a:avLst/>
            <a:gdLst/>
            <a:ahLst/>
            <a:cxnLst/>
            <a:rect l="l" t="t" r="r" b="b"/>
            <a:pathLst>
              <a:path w="31839" h="67984" extrusionOk="0">
                <a:moveTo>
                  <a:pt x="1240" y="971"/>
                </a:moveTo>
                <a:cubicBezTo>
                  <a:pt x="5084" y="-5103"/>
                  <a:pt x="30455" y="19884"/>
                  <a:pt x="31685" y="30955"/>
                </a:cubicBezTo>
                <a:cubicBezTo>
                  <a:pt x="32915" y="42026"/>
                  <a:pt x="13694" y="72395"/>
                  <a:pt x="8620" y="67398"/>
                </a:cubicBezTo>
                <a:cubicBezTo>
                  <a:pt x="3546" y="62401"/>
                  <a:pt x="-2604" y="7045"/>
                  <a:pt x="1240" y="971"/>
                </a:cubicBezTo>
                <a:close/>
              </a:path>
            </a:pathLst>
          </a:custGeom>
          <a:gradFill>
            <a:gsLst>
              <a:gs pos="0">
                <a:schemeClr val="accent1"/>
              </a:gs>
              <a:gs pos="15000">
                <a:schemeClr val="accent1"/>
              </a:gs>
              <a:gs pos="100000">
                <a:schemeClr val="dk1"/>
              </a:gs>
            </a:gsLst>
            <a:lin ang="13500032" scaled="0"/>
          </a:gradFill>
          <a:ln>
            <a:noFill/>
          </a:ln>
        </p:spPr>
      </p:sp>
      <p:sp>
        <p:nvSpPr>
          <p:cNvPr id="248" name="Google Shape;248;p32"/>
          <p:cNvSpPr/>
          <p:nvPr/>
        </p:nvSpPr>
        <p:spPr>
          <a:xfrm>
            <a:off x="-1378525" y="4228350"/>
            <a:ext cx="2486100" cy="2486100"/>
          </a:xfrm>
          <a:prstGeom prst="donut">
            <a:avLst>
              <a:gd name="adj" fmla="val 1599"/>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32"/>
          <p:cNvSpPr/>
          <p:nvPr/>
        </p:nvSpPr>
        <p:spPr>
          <a:xfrm>
            <a:off x="6989200" y="-1873975"/>
            <a:ext cx="2486100" cy="2486100"/>
          </a:xfrm>
          <a:prstGeom prst="donut">
            <a:avLst>
              <a:gd name="adj" fmla="val 1599"/>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2"/>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lgn="ctr" rtl="0">
              <a:spcBef>
                <a:spcPts val="0"/>
              </a:spcBef>
              <a:spcAft>
                <a:spcPts val="0"/>
              </a:spcAft>
              <a:buClr>
                <a:schemeClr val="lt1"/>
              </a:buClr>
              <a:buSzPts val="3000"/>
              <a:buFont typeface="Montserrat"/>
              <a:buNone/>
              <a:defRPr sz="3000" b="1">
                <a:solidFill>
                  <a:schemeClr val="lt1"/>
                </a:solidFill>
                <a:latin typeface="Montserrat"/>
                <a:ea typeface="Montserrat"/>
                <a:cs typeface="Montserrat"/>
                <a:sym typeface="Montserrat"/>
              </a:defRPr>
            </a:lvl1pPr>
            <a:lvl2pPr lvl="1"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2pPr>
            <a:lvl3pPr lvl="2"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3pPr>
            <a:lvl4pPr lvl="3"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4pPr>
            <a:lvl5pPr lvl="4"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5pPr>
            <a:lvl6pPr lvl="5"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6pPr>
            <a:lvl7pPr lvl="6"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7pPr>
            <a:lvl8pPr lvl="7"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8pPr>
            <a:lvl9pPr lvl="8" algn="ctr" rtl="0">
              <a:spcBef>
                <a:spcPts val="0"/>
              </a:spcBef>
              <a:spcAft>
                <a:spcPts val="0"/>
              </a:spcAft>
              <a:buClr>
                <a:schemeClr val="lt1"/>
              </a:buClr>
              <a:buSzPts val="3500"/>
              <a:buFont typeface="Montserrat"/>
              <a:buNone/>
              <a:defRPr sz="3500" b="1">
                <a:solidFill>
                  <a:schemeClr val="lt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1pPr>
            <a:lvl2pPr marL="914400" lvl="1"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2pPr>
            <a:lvl3pPr marL="1371600" lvl="2"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3pPr>
            <a:lvl4pPr marL="1828800" lvl="3"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4pPr>
            <a:lvl5pPr marL="2286000" lvl="4"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5pPr>
            <a:lvl6pPr marL="2743200" lvl="5"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6pPr>
            <a:lvl7pPr marL="3200400" lvl="6"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7pPr>
            <a:lvl8pPr marL="3657600" lvl="7"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8pPr>
            <a:lvl9pPr marL="4114800" lvl="8" indent="-311150">
              <a:lnSpc>
                <a:spcPct val="100000"/>
              </a:lnSpc>
              <a:spcBef>
                <a:spcPts val="0"/>
              </a:spcBef>
              <a:spcAft>
                <a:spcPts val="0"/>
              </a:spcAft>
              <a:buClr>
                <a:schemeClr val="lt1"/>
              </a:buClr>
              <a:buSzPts val="1300"/>
              <a:buFont typeface="Jost"/>
              <a:buChar char="■"/>
              <a:defRPr sz="1300">
                <a:solidFill>
                  <a:schemeClr val="lt1"/>
                </a:solidFill>
                <a:latin typeface="Jost"/>
                <a:ea typeface="Jost"/>
                <a:cs typeface="Jost"/>
                <a:sym typeface="Jos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8" r:id="rId3"/>
    <p:sldLayoutId id="2147483667" r:id="rId4"/>
    <p:sldLayoutId id="2147483668" r:id="rId5"/>
    <p:sldLayoutId id="2147483677" r:id="rId6"/>
    <p:sldLayoutId id="2147483678" r:id="rId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6"/>
          <p:cNvSpPr/>
          <p:nvPr/>
        </p:nvSpPr>
        <p:spPr>
          <a:xfrm>
            <a:off x="7198850" y="554463"/>
            <a:ext cx="1236000" cy="421800"/>
          </a:xfrm>
          <a:prstGeom prst="roundRect">
            <a:avLst>
              <a:gd name="adj"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261" name="Google Shape;261;p36"/>
          <p:cNvSpPr/>
          <p:nvPr/>
        </p:nvSpPr>
        <p:spPr>
          <a:xfrm rot="-9313205">
            <a:off x="-749846" y="-738649"/>
            <a:ext cx="2769283" cy="2701899"/>
          </a:xfrm>
          <a:prstGeom prst="ellipse">
            <a:avLst/>
          </a:prstGeom>
          <a:gradFill>
            <a:gsLst>
              <a:gs pos="0">
                <a:schemeClr val="accent1"/>
              </a:gs>
              <a:gs pos="47000">
                <a:schemeClr val="accent1"/>
              </a:gs>
              <a:gs pos="100000">
                <a:schemeClr val="dk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36"/>
          <p:cNvSpPr txBox="1">
            <a:spLocks noGrp="1"/>
          </p:cNvSpPr>
          <p:nvPr>
            <p:ph type="ctrTitle"/>
          </p:nvPr>
        </p:nvSpPr>
        <p:spPr>
          <a:xfrm>
            <a:off x="1046603" y="1242646"/>
            <a:ext cx="7194014" cy="2197029"/>
          </a:xfrm>
          <a:prstGeom prst="rect">
            <a:avLst/>
          </a:prstGeom>
          <a:solidFill>
            <a:schemeClr val="accent1">
              <a:lumMod val="50000"/>
            </a:schemeClr>
          </a:solidFill>
          <a:ln>
            <a:noFill/>
          </a:ln>
          <a:effectLst/>
          <a:scene3d>
            <a:camera prst="orthographicFront">
              <a:rot lat="0" lon="0" rev="0"/>
            </a:camera>
            <a:lightRig rig="chilly" dir="t">
              <a:rot lat="0" lon="0" rev="18480000"/>
            </a:lightRig>
          </a:scene3d>
          <a:sp3d prstMaterial="clear">
            <a:bevelT h="63500"/>
          </a:sp3d>
        </p:spPr>
        <p:txBody>
          <a:bodyPr spcFirstLastPara="1" wrap="square" lIns="91425" tIns="91425" rIns="91425" bIns="91425" anchor="b" anchorCtr="0">
            <a:noAutofit/>
          </a:bodyPr>
          <a:lstStyle/>
          <a:p>
            <a:pPr marL="0" lvl="0" indent="0" algn="ctr" rtl="0">
              <a:spcBef>
                <a:spcPts val="0"/>
              </a:spcBef>
              <a:spcAft>
                <a:spcPts val="0"/>
              </a:spcAft>
              <a:buNone/>
            </a:pPr>
            <a:r>
              <a:rPr lang="es-CO" b="0" dirty="0"/>
              <a:t>La fuerza de fricción en la c</a:t>
            </a:r>
            <a:r>
              <a:rPr lang="en" b="0" dirty="0"/>
              <a:t>aida de un servilleta</a:t>
            </a:r>
            <a:endParaRPr dirty="0"/>
          </a:p>
        </p:txBody>
      </p:sp>
      <p:sp>
        <p:nvSpPr>
          <p:cNvPr id="263" name="Google Shape;263;p36"/>
          <p:cNvSpPr txBox="1">
            <a:spLocks noGrp="1"/>
          </p:cNvSpPr>
          <p:nvPr>
            <p:ph type="subTitle" idx="1"/>
          </p:nvPr>
        </p:nvSpPr>
        <p:spPr>
          <a:xfrm>
            <a:off x="2458200" y="3656449"/>
            <a:ext cx="4251072" cy="55199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dirty="0"/>
              <a:t>Jeicor Esneider Florez Pabon</a:t>
            </a:r>
          </a:p>
          <a:p>
            <a:pPr marL="0" lvl="0" indent="0" algn="ctr" rtl="0">
              <a:spcBef>
                <a:spcPts val="0"/>
              </a:spcBef>
              <a:spcAft>
                <a:spcPts val="0"/>
              </a:spcAft>
              <a:buNone/>
            </a:pPr>
            <a:r>
              <a:rPr lang="en" dirty="0"/>
              <a:t>Maikol Jhoneider Caballero Oviedo</a:t>
            </a:r>
            <a:endParaRPr dirty="0"/>
          </a:p>
        </p:txBody>
      </p:sp>
      <p:sp>
        <p:nvSpPr>
          <p:cNvPr id="264" name="Google Shape;264;p36"/>
          <p:cNvSpPr/>
          <p:nvPr/>
        </p:nvSpPr>
        <p:spPr>
          <a:xfrm>
            <a:off x="8107875" y="4037800"/>
            <a:ext cx="1581900" cy="1562100"/>
          </a:xfrm>
          <a:prstGeom prst="ellipse">
            <a:avLst/>
          </a:prstGeom>
          <a:gradFill>
            <a:gsLst>
              <a:gs pos="0">
                <a:schemeClr val="accent1"/>
              </a:gs>
              <a:gs pos="15000">
                <a:schemeClr val="accent1"/>
              </a:gs>
              <a:gs pos="100000">
                <a:schemeClr val="dk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36"/>
          <p:cNvSpPr/>
          <p:nvPr/>
        </p:nvSpPr>
        <p:spPr>
          <a:xfrm>
            <a:off x="7816850" y="285700"/>
            <a:ext cx="777132" cy="793076"/>
          </a:xfrm>
          <a:custGeom>
            <a:avLst/>
            <a:gdLst/>
            <a:ahLst/>
            <a:cxnLst/>
            <a:rect l="l" t="t" r="r" b="b"/>
            <a:pathLst>
              <a:path w="66922" h="68295" fill="none" extrusionOk="0">
                <a:moveTo>
                  <a:pt x="1" y="1"/>
                </a:moveTo>
                <a:lnTo>
                  <a:pt x="45079" y="1"/>
                </a:lnTo>
                <a:cubicBezTo>
                  <a:pt x="57141" y="1"/>
                  <a:pt x="66921" y="9781"/>
                  <a:pt x="66921" y="21843"/>
                </a:cubicBezTo>
                <a:lnTo>
                  <a:pt x="66921" y="68294"/>
                </a:lnTo>
              </a:path>
            </a:pathLst>
          </a:custGeom>
          <a:solidFill>
            <a:schemeClr val="dk2"/>
          </a:solidFill>
          <a:ln w="9525" cap="flat" cmpd="sng">
            <a:solidFill>
              <a:schemeClr val="dk2"/>
            </a:solidFill>
            <a:prstDash val="solid"/>
            <a:miter lim="211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36"/>
          <p:cNvSpPr/>
          <p:nvPr/>
        </p:nvSpPr>
        <p:spPr>
          <a:xfrm rot="10800000">
            <a:off x="437675" y="4078250"/>
            <a:ext cx="777132" cy="793076"/>
          </a:xfrm>
          <a:custGeom>
            <a:avLst/>
            <a:gdLst/>
            <a:ahLst/>
            <a:cxnLst/>
            <a:rect l="l" t="t" r="r" b="b"/>
            <a:pathLst>
              <a:path w="66922" h="68295" fill="none" extrusionOk="0">
                <a:moveTo>
                  <a:pt x="1" y="1"/>
                </a:moveTo>
                <a:lnTo>
                  <a:pt x="45079" y="1"/>
                </a:lnTo>
                <a:cubicBezTo>
                  <a:pt x="57141" y="1"/>
                  <a:pt x="66921" y="9781"/>
                  <a:pt x="66921" y="21843"/>
                </a:cubicBezTo>
                <a:lnTo>
                  <a:pt x="66921" y="68294"/>
                </a:lnTo>
              </a:path>
            </a:pathLst>
          </a:custGeom>
          <a:solidFill>
            <a:schemeClr val="dk2"/>
          </a:solidFill>
          <a:ln w="9525" cap="flat" cmpd="sng">
            <a:solidFill>
              <a:schemeClr val="dk2"/>
            </a:solidFill>
            <a:prstDash val="solid"/>
            <a:miter lim="21123"/>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Google Shape;605;p57"/>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CO" dirty="0"/>
              <a:t>V</a:t>
            </a:r>
            <a:r>
              <a:rPr lang="en" dirty="0"/>
              <a:t>ariablidad de los datos obtenidos</a:t>
            </a:r>
            <a:endParaRPr dirty="0"/>
          </a:p>
        </p:txBody>
      </p:sp>
      <p:sp>
        <p:nvSpPr>
          <p:cNvPr id="607" name="Google Shape;607;p57"/>
          <p:cNvSpPr txBox="1"/>
          <p:nvPr/>
        </p:nvSpPr>
        <p:spPr>
          <a:xfrm>
            <a:off x="4913525" y="3276693"/>
            <a:ext cx="2835320" cy="358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1800" b="1" dirty="0">
                <a:solidFill>
                  <a:schemeClr val="lt1"/>
                </a:solidFill>
                <a:latin typeface="Montserrat"/>
                <a:ea typeface="Montserrat"/>
                <a:cs typeface="Montserrat"/>
                <a:sym typeface="Montserrat"/>
              </a:rPr>
              <a:t>Servilleta extendida</a:t>
            </a:r>
            <a:endParaRPr sz="1800" b="1" dirty="0">
              <a:solidFill>
                <a:schemeClr val="lt1"/>
              </a:solidFill>
              <a:latin typeface="Montserrat"/>
              <a:ea typeface="Montserrat"/>
              <a:cs typeface="Montserrat"/>
              <a:sym typeface="Montserrat"/>
            </a:endParaRPr>
          </a:p>
        </p:txBody>
      </p:sp>
      <p:sp>
        <p:nvSpPr>
          <p:cNvPr id="608" name="Google Shape;608;p57"/>
          <p:cNvSpPr txBox="1"/>
          <p:nvPr/>
        </p:nvSpPr>
        <p:spPr>
          <a:xfrm>
            <a:off x="4913525" y="3501457"/>
            <a:ext cx="3409860" cy="358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lt1"/>
                </a:solidFill>
                <a:latin typeface="Jost"/>
                <a:ea typeface="Jost"/>
                <a:cs typeface="Jost"/>
                <a:sym typeface="Jost"/>
              </a:rPr>
              <a:t>Promedio de los datos de distancia con respecto al tiempo, se observa una variacion de datos mas pronunciada, se tomó 16 fotogramas para la toma de datos de cada video</a:t>
            </a:r>
            <a:endParaRPr dirty="0">
              <a:solidFill>
                <a:schemeClr val="lt1"/>
              </a:solidFill>
              <a:latin typeface="Jost"/>
              <a:ea typeface="Jost"/>
              <a:cs typeface="Jost"/>
              <a:sym typeface="Jost"/>
            </a:endParaRPr>
          </a:p>
        </p:txBody>
      </p:sp>
      <p:sp>
        <p:nvSpPr>
          <p:cNvPr id="609" name="Google Shape;609;p57"/>
          <p:cNvSpPr txBox="1"/>
          <p:nvPr/>
        </p:nvSpPr>
        <p:spPr>
          <a:xfrm>
            <a:off x="4913525" y="1328608"/>
            <a:ext cx="3018620" cy="3588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1800" b="1" dirty="0">
                <a:solidFill>
                  <a:schemeClr val="lt1"/>
                </a:solidFill>
                <a:latin typeface="Montserrat"/>
                <a:ea typeface="Montserrat"/>
                <a:cs typeface="Montserrat"/>
                <a:sym typeface="Montserrat"/>
              </a:rPr>
              <a:t>Servilleta comprimida</a:t>
            </a:r>
            <a:endParaRPr sz="1800" b="1" dirty="0">
              <a:solidFill>
                <a:schemeClr val="lt1"/>
              </a:solidFill>
              <a:latin typeface="Montserrat"/>
              <a:ea typeface="Montserrat"/>
              <a:cs typeface="Montserrat"/>
              <a:sym typeface="Montserrat"/>
            </a:endParaRPr>
          </a:p>
        </p:txBody>
      </p:sp>
      <p:sp>
        <p:nvSpPr>
          <p:cNvPr id="610" name="Google Shape;610;p57"/>
          <p:cNvSpPr txBox="1"/>
          <p:nvPr/>
        </p:nvSpPr>
        <p:spPr>
          <a:xfrm>
            <a:off x="4913524" y="1553372"/>
            <a:ext cx="3510476" cy="75607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CO" dirty="0">
                <a:solidFill>
                  <a:schemeClr val="lt1"/>
                </a:solidFill>
                <a:latin typeface="Jost"/>
                <a:ea typeface="Jost"/>
                <a:cs typeface="Jost"/>
                <a:sym typeface="Jost"/>
              </a:rPr>
              <a:t>Promedio de los datos distancia con respecto al tiempo, se observa una variabilidad no muy pronunciada en la toma de los datos, se tomó 12 fotogramas para la toma de datos en cada video </a:t>
            </a:r>
            <a:endParaRPr lang="en" dirty="0">
              <a:solidFill>
                <a:schemeClr val="lt1"/>
              </a:solidFill>
              <a:latin typeface="Jost"/>
              <a:ea typeface="Jost"/>
              <a:cs typeface="Jost"/>
              <a:sym typeface="Jost"/>
            </a:endParaRPr>
          </a:p>
          <a:p>
            <a:pPr marL="0" lvl="0" indent="0" algn="l" rtl="0">
              <a:spcBef>
                <a:spcPts val="0"/>
              </a:spcBef>
              <a:spcAft>
                <a:spcPts val="0"/>
              </a:spcAft>
              <a:buNone/>
            </a:pPr>
            <a:endParaRPr lang="en" dirty="0">
              <a:solidFill>
                <a:schemeClr val="lt1"/>
              </a:solidFill>
              <a:latin typeface="Jost"/>
              <a:ea typeface="Jost"/>
              <a:cs typeface="Jost"/>
              <a:sym typeface="Jost"/>
            </a:endParaRPr>
          </a:p>
          <a:p>
            <a:pPr marL="0" lvl="0" indent="0" algn="l" rtl="0">
              <a:spcBef>
                <a:spcPts val="0"/>
              </a:spcBef>
              <a:spcAft>
                <a:spcPts val="0"/>
              </a:spcAft>
              <a:buNone/>
            </a:pPr>
            <a:r>
              <a:rPr lang="en" dirty="0">
                <a:solidFill>
                  <a:schemeClr val="lt1"/>
                </a:solidFill>
                <a:latin typeface="Jost"/>
                <a:ea typeface="Jost"/>
                <a:cs typeface="Jost"/>
                <a:sym typeface="Jost"/>
              </a:rPr>
              <a:t> </a:t>
            </a:r>
            <a:endParaRPr dirty="0">
              <a:solidFill>
                <a:schemeClr val="lt1"/>
              </a:solidFill>
              <a:latin typeface="Jost"/>
              <a:ea typeface="Jost"/>
              <a:cs typeface="Jost"/>
              <a:sym typeface="Jost"/>
            </a:endParaRPr>
          </a:p>
        </p:txBody>
      </p:sp>
      <p:sp>
        <p:nvSpPr>
          <p:cNvPr id="613" name="Google Shape;613;p57"/>
          <p:cNvSpPr/>
          <p:nvPr/>
        </p:nvSpPr>
        <p:spPr>
          <a:xfrm>
            <a:off x="4689025" y="1355968"/>
            <a:ext cx="183300" cy="183300"/>
          </a:xfrm>
          <a:prstGeom prst="ellipse">
            <a:avLst/>
          </a:pr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14" name="Google Shape;614;p57"/>
          <p:cNvSpPr/>
          <p:nvPr/>
        </p:nvSpPr>
        <p:spPr>
          <a:xfrm>
            <a:off x="4689025" y="3304650"/>
            <a:ext cx="183300" cy="183300"/>
          </a:xfrm>
          <a:prstGeom prst="ellipse">
            <a:avLst/>
          </a:prstGeom>
          <a:solidFill>
            <a:srgbClr val="FF0000"/>
          </a:solidFill>
          <a:ln>
            <a:solidFill>
              <a:srgbClr val="FF0000"/>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Imagen 2">
            <a:extLst>
              <a:ext uri="{FF2B5EF4-FFF2-40B4-BE49-F238E27FC236}">
                <a16:creationId xmlns:a16="http://schemas.microsoft.com/office/drawing/2014/main" id="{4297F3B8-44FC-4D05-9AB7-FF691CA9F593}"/>
              </a:ext>
            </a:extLst>
          </p:cNvPr>
          <p:cNvPicPr>
            <a:picLocks noChangeAspect="1"/>
          </p:cNvPicPr>
          <p:nvPr/>
        </p:nvPicPr>
        <p:blipFill>
          <a:blip r:embed="rId3"/>
          <a:stretch>
            <a:fillRect/>
          </a:stretch>
        </p:blipFill>
        <p:spPr>
          <a:xfrm>
            <a:off x="719999" y="1017725"/>
            <a:ext cx="3510478" cy="1961629"/>
          </a:xfrm>
          <a:prstGeom prst="rect">
            <a:avLst/>
          </a:prstGeom>
        </p:spPr>
      </p:pic>
      <p:pic>
        <p:nvPicPr>
          <p:cNvPr id="5" name="Imagen 4">
            <a:extLst>
              <a:ext uri="{FF2B5EF4-FFF2-40B4-BE49-F238E27FC236}">
                <a16:creationId xmlns:a16="http://schemas.microsoft.com/office/drawing/2014/main" id="{D6E55FF4-217C-4E76-8462-6E5BA6D048C3}"/>
              </a:ext>
            </a:extLst>
          </p:cNvPr>
          <p:cNvPicPr>
            <a:picLocks noChangeAspect="1"/>
          </p:cNvPicPr>
          <p:nvPr/>
        </p:nvPicPr>
        <p:blipFill>
          <a:blip r:embed="rId4"/>
          <a:stretch>
            <a:fillRect/>
          </a:stretch>
        </p:blipFill>
        <p:spPr>
          <a:xfrm>
            <a:off x="719999" y="2979354"/>
            <a:ext cx="3510478" cy="196162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70" name="Google Shape;670;p59"/>
          <p:cNvSpPr txBox="1">
            <a:spLocks noGrp="1"/>
          </p:cNvSpPr>
          <p:nvPr>
            <p:ph type="title"/>
          </p:nvPr>
        </p:nvSpPr>
        <p:spPr>
          <a:xfrm>
            <a:off x="720000" y="445025"/>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CO" dirty="0"/>
              <a:t>C</a:t>
            </a:r>
            <a:r>
              <a:rPr lang="en" dirty="0"/>
              <a:t>omparacion promedio de caida</a:t>
            </a:r>
            <a:endParaRPr dirty="0"/>
          </a:p>
        </p:txBody>
      </p:sp>
      <p:pic>
        <p:nvPicPr>
          <p:cNvPr id="1026" name="Picture 2">
            <a:extLst>
              <a:ext uri="{FF2B5EF4-FFF2-40B4-BE49-F238E27FC236}">
                <a16:creationId xmlns:a16="http://schemas.microsoft.com/office/drawing/2014/main" id="{2F8563D4-261A-4122-B610-636448377C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000" y="947875"/>
            <a:ext cx="4689025" cy="3768764"/>
          </a:xfrm>
          <a:prstGeom prst="rect">
            <a:avLst/>
          </a:prstGeom>
          <a:noFill/>
          <a:extLst>
            <a:ext uri="{909E8E84-426E-40DD-AFC4-6F175D3DCCD1}">
              <a14:hiddenFill xmlns:a14="http://schemas.microsoft.com/office/drawing/2010/main">
                <a:solidFill>
                  <a:srgbClr val="FFFFFF"/>
                </a:solidFill>
              </a14:hiddenFill>
            </a:ext>
          </a:extLst>
        </p:spPr>
      </p:pic>
      <p:sp>
        <p:nvSpPr>
          <p:cNvPr id="30" name="Google Shape;610;p57">
            <a:extLst>
              <a:ext uri="{FF2B5EF4-FFF2-40B4-BE49-F238E27FC236}">
                <a16:creationId xmlns:a16="http://schemas.microsoft.com/office/drawing/2014/main" id="{C2DCA32D-11A5-483F-83F1-0A69E8115BEC}"/>
              </a:ext>
            </a:extLst>
          </p:cNvPr>
          <p:cNvSpPr txBox="1"/>
          <p:nvPr/>
        </p:nvSpPr>
        <p:spPr>
          <a:xfrm>
            <a:off x="5700358" y="1183392"/>
            <a:ext cx="2540531" cy="3128963"/>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s-CO" dirty="0">
                <a:solidFill>
                  <a:schemeClr val="lt1"/>
                </a:solidFill>
                <a:latin typeface="Jost"/>
                <a:ea typeface="Jost"/>
                <a:cs typeface="Jost"/>
                <a:sym typeface="Jost"/>
              </a:rPr>
              <a:t>Comparación del promedio de los datos obtenidos de la caída de la servilleta comprimida y la servilleta extendida de la posición con respecto al tiempo, se observa un mayor tiempo de caída en la servilleta extendida debido a la fuerza de fricción que afecta su movimiento a comparación de la servilleta comprimida que no se ve afectada por la misma.</a:t>
            </a:r>
            <a:endParaRPr lang="en" dirty="0">
              <a:solidFill>
                <a:schemeClr val="lt1"/>
              </a:solidFill>
              <a:latin typeface="Jost"/>
              <a:ea typeface="Jost"/>
              <a:cs typeface="Jost"/>
              <a:sym typeface="Jost"/>
            </a:endParaRPr>
          </a:p>
          <a:p>
            <a:pPr marL="0" lvl="0" indent="0" algn="l" rtl="0">
              <a:spcBef>
                <a:spcPts val="0"/>
              </a:spcBef>
              <a:spcAft>
                <a:spcPts val="0"/>
              </a:spcAft>
              <a:buNone/>
            </a:pPr>
            <a:endParaRPr lang="en" dirty="0">
              <a:solidFill>
                <a:schemeClr val="lt1"/>
              </a:solidFill>
              <a:latin typeface="Jost"/>
              <a:ea typeface="Jost"/>
              <a:cs typeface="Jost"/>
              <a:sym typeface="Jost"/>
            </a:endParaRPr>
          </a:p>
          <a:p>
            <a:pPr marL="0" lvl="0" indent="0" algn="l" rtl="0">
              <a:spcBef>
                <a:spcPts val="0"/>
              </a:spcBef>
              <a:spcAft>
                <a:spcPts val="0"/>
              </a:spcAft>
              <a:buNone/>
            </a:pPr>
            <a:r>
              <a:rPr lang="en" dirty="0">
                <a:solidFill>
                  <a:schemeClr val="lt1"/>
                </a:solidFill>
                <a:latin typeface="Jost"/>
                <a:ea typeface="Jost"/>
                <a:cs typeface="Jost"/>
                <a:sym typeface="Jost"/>
              </a:rPr>
              <a:t> </a:t>
            </a:r>
            <a:endParaRPr dirty="0">
              <a:solidFill>
                <a:schemeClr val="lt1"/>
              </a:solidFill>
              <a:latin typeface="Jost"/>
              <a:ea typeface="Jost"/>
              <a:cs typeface="Jost"/>
              <a:sym typeface="Jost"/>
            </a:endParaRPr>
          </a:p>
        </p:txBody>
      </p:sp>
      <p:sp>
        <p:nvSpPr>
          <p:cNvPr id="31" name="Google Shape;613;p57">
            <a:extLst>
              <a:ext uri="{FF2B5EF4-FFF2-40B4-BE49-F238E27FC236}">
                <a16:creationId xmlns:a16="http://schemas.microsoft.com/office/drawing/2014/main" id="{55D13298-7C9A-4DE3-8DB6-33318F0B5C2D}"/>
              </a:ext>
            </a:extLst>
          </p:cNvPr>
          <p:cNvSpPr/>
          <p:nvPr/>
        </p:nvSpPr>
        <p:spPr>
          <a:xfrm>
            <a:off x="5517058" y="1378130"/>
            <a:ext cx="183300" cy="183300"/>
          </a:xfrm>
          <a:prstGeom prst="ellipse">
            <a:avLst/>
          </a:prstGeom>
          <a:solidFill>
            <a:srgbClr val="7030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590" name="Google Shape;590;p56"/>
          <p:cNvSpPr/>
          <p:nvPr/>
        </p:nvSpPr>
        <p:spPr>
          <a:xfrm>
            <a:off x="7635100" y="-1339150"/>
            <a:ext cx="2486100" cy="2486100"/>
          </a:xfrm>
          <a:prstGeom prst="donut">
            <a:avLst>
              <a:gd name="adj" fmla="val 1599"/>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56"/>
          <p:cNvSpPr/>
          <p:nvPr/>
        </p:nvSpPr>
        <p:spPr>
          <a:xfrm rot="-9313051">
            <a:off x="-906597" y="-793874"/>
            <a:ext cx="2290216" cy="2234649"/>
          </a:xfrm>
          <a:prstGeom prst="ellipse">
            <a:avLst/>
          </a:prstGeom>
          <a:gradFill>
            <a:gsLst>
              <a:gs pos="0">
                <a:schemeClr val="accent1"/>
              </a:gs>
              <a:gs pos="47000">
                <a:schemeClr val="accent1"/>
              </a:gs>
              <a:gs pos="100000">
                <a:schemeClr val="dk1"/>
              </a:gs>
            </a:gsLst>
            <a:lin ang="1350003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Imagen 6">
            <a:extLst>
              <a:ext uri="{FF2B5EF4-FFF2-40B4-BE49-F238E27FC236}">
                <a16:creationId xmlns:a16="http://schemas.microsoft.com/office/drawing/2014/main" id="{5FE5A126-CCDE-41D0-A268-7B832A7C628B}"/>
              </a:ext>
            </a:extLst>
          </p:cNvPr>
          <p:cNvPicPr>
            <a:picLocks noChangeAspect="1"/>
          </p:cNvPicPr>
          <p:nvPr/>
        </p:nvPicPr>
        <p:blipFill>
          <a:blip r:embed="rId3"/>
          <a:stretch>
            <a:fillRect/>
          </a:stretch>
        </p:blipFill>
        <p:spPr>
          <a:xfrm>
            <a:off x="566109" y="1675165"/>
            <a:ext cx="4005891" cy="2988851"/>
          </a:xfrm>
          <a:prstGeom prst="rect">
            <a:avLst/>
          </a:prstGeom>
        </p:spPr>
      </p:pic>
      <p:sp>
        <p:nvSpPr>
          <p:cNvPr id="19" name="Google Shape;605;p57">
            <a:extLst>
              <a:ext uri="{FF2B5EF4-FFF2-40B4-BE49-F238E27FC236}">
                <a16:creationId xmlns:a16="http://schemas.microsoft.com/office/drawing/2014/main" id="{84F6930D-2504-4D81-836C-0A2FFBC2A197}"/>
              </a:ext>
            </a:extLst>
          </p:cNvPr>
          <p:cNvSpPr txBox="1">
            <a:spLocks noGrp="1"/>
          </p:cNvSpPr>
          <p:nvPr>
            <p:ph type="title"/>
          </p:nvPr>
        </p:nvSpPr>
        <p:spPr>
          <a:xfrm>
            <a:off x="787668" y="860600"/>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CO" dirty="0"/>
              <a:t>Comparación con modelos </a:t>
            </a:r>
            <a:r>
              <a:rPr lang="es-CO" dirty="0" err="1"/>
              <a:t>teoricos</a:t>
            </a:r>
            <a:endParaRPr dirty="0"/>
          </a:p>
        </p:txBody>
      </p:sp>
      <p:sp>
        <p:nvSpPr>
          <p:cNvPr id="22" name="Google Shape;609;p57">
            <a:extLst>
              <a:ext uri="{FF2B5EF4-FFF2-40B4-BE49-F238E27FC236}">
                <a16:creationId xmlns:a16="http://schemas.microsoft.com/office/drawing/2014/main" id="{2C511485-A3DD-44E5-81D2-152044C4AA09}"/>
              </a:ext>
            </a:extLst>
          </p:cNvPr>
          <p:cNvSpPr txBox="1"/>
          <p:nvPr/>
        </p:nvSpPr>
        <p:spPr>
          <a:xfrm>
            <a:off x="5297716" y="1938209"/>
            <a:ext cx="3389084" cy="224764"/>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1800" b="1" dirty="0">
                <a:solidFill>
                  <a:schemeClr val="lt1"/>
                </a:solidFill>
                <a:latin typeface="Montserrat"/>
                <a:ea typeface="Montserrat"/>
                <a:cs typeface="Montserrat"/>
                <a:sym typeface="Montserrat"/>
              </a:rPr>
              <a:t>Servilleta comprimida</a:t>
            </a:r>
            <a:endParaRPr sz="1800" b="1" dirty="0">
              <a:solidFill>
                <a:schemeClr val="lt1"/>
              </a:solidFill>
              <a:latin typeface="Montserrat"/>
              <a:ea typeface="Montserrat"/>
              <a:cs typeface="Montserrat"/>
              <a:sym typeface="Montserrat"/>
            </a:endParaRPr>
          </a:p>
        </p:txBody>
      </p:sp>
      <p:sp>
        <p:nvSpPr>
          <p:cNvPr id="23" name="Google Shape;610;p57">
            <a:extLst>
              <a:ext uri="{FF2B5EF4-FFF2-40B4-BE49-F238E27FC236}">
                <a16:creationId xmlns:a16="http://schemas.microsoft.com/office/drawing/2014/main" id="{788BC1DA-075E-4C28-9C80-A5D5BF224CB9}"/>
              </a:ext>
            </a:extLst>
          </p:cNvPr>
          <p:cNvSpPr txBox="1"/>
          <p:nvPr/>
        </p:nvSpPr>
        <p:spPr>
          <a:xfrm>
            <a:off x="5297715" y="2162973"/>
            <a:ext cx="3193953" cy="1301902"/>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lt1"/>
                </a:solidFill>
                <a:latin typeface="Jost"/>
                <a:ea typeface="Jost"/>
                <a:cs typeface="Jost"/>
                <a:sym typeface="Jost"/>
              </a:rPr>
              <a:t>Observamos la comparacion de los datos teoricos con la gravedad conseguida en python, los datos utilizando la gravedad general y los datos obtenidos en el experimento de la posicion vertical de la servilleta con respecto al tiempo </a:t>
            </a:r>
          </a:p>
        </p:txBody>
      </p:sp>
      <p:sp>
        <p:nvSpPr>
          <p:cNvPr id="24" name="Google Shape;613;p57">
            <a:extLst>
              <a:ext uri="{FF2B5EF4-FFF2-40B4-BE49-F238E27FC236}">
                <a16:creationId xmlns:a16="http://schemas.microsoft.com/office/drawing/2014/main" id="{7C63D384-2386-49C2-A54D-ADE253795595}"/>
              </a:ext>
            </a:extLst>
          </p:cNvPr>
          <p:cNvSpPr/>
          <p:nvPr/>
        </p:nvSpPr>
        <p:spPr>
          <a:xfrm>
            <a:off x="5073217" y="1853186"/>
            <a:ext cx="224498" cy="197405"/>
          </a:xfrm>
          <a:prstGeom prst="ellipse">
            <a:avLst/>
          </a:pr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59"/>
        <p:cNvGrpSpPr/>
        <p:nvPr/>
      </p:nvGrpSpPr>
      <p:grpSpPr>
        <a:xfrm>
          <a:off x="0" y="0"/>
          <a:ext cx="0" cy="0"/>
          <a:chOff x="0" y="0"/>
          <a:chExt cx="0" cy="0"/>
        </a:xfrm>
      </p:grpSpPr>
      <p:sp>
        <p:nvSpPr>
          <p:cNvPr id="570" name="Google Shape;570;p54"/>
          <p:cNvSpPr/>
          <p:nvPr/>
        </p:nvSpPr>
        <p:spPr>
          <a:xfrm rot="-6146075">
            <a:off x="-1409877" y="-1742334"/>
            <a:ext cx="3027518" cy="3027518"/>
          </a:xfrm>
          <a:prstGeom prst="ellipse">
            <a:avLst/>
          </a:prstGeom>
          <a:solidFill>
            <a:srgbClr val="FFFFFF">
              <a:alpha val="61880"/>
            </a:srgbClr>
          </a:solidFill>
          <a:ln>
            <a:noFill/>
          </a:ln>
          <a:effectLst>
            <a:outerShdw blurRad="185738" dist="28575" dir="4440000" algn="bl" rotWithShape="0">
              <a:schemeClr val="dk2">
                <a:alpha val="19000"/>
              </a:scheme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54"/>
          <p:cNvSpPr/>
          <p:nvPr/>
        </p:nvSpPr>
        <p:spPr>
          <a:xfrm>
            <a:off x="398513" y="-993875"/>
            <a:ext cx="1868400" cy="1868400"/>
          </a:xfrm>
          <a:prstGeom prst="ellipse">
            <a:avLst/>
          </a:prstGeom>
          <a:no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Imagen 6">
            <a:extLst>
              <a:ext uri="{FF2B5EF4-FFF2-40B4-BE49-F238E27FC236}">
                <a16:creationId xmlns:a16="http://schemas.microsoft.com/office/drawing/2014/main" id="{E88A4628-9661-4621-80C6-15427AEE9E66}"/>
              </a:ext>
            </a:extLst>
          </p:cNvPr>
          <p:cNvPicPr>
            <a:picLocks noChangeAspect="1"/>
          </p:cNvPicPr>
          <p:nvPr/>
        </p:nvPicPr>
        <p:blipFill>
          <a:blip r:embed="rId3"/>
          <a:stretch>
            <a:fillRect/>
          </a:stretch>
        </p:blipFill>
        <p:spPr>
          <a:xfrm>
            <a:off x="775944" y="1592081"/>
            <a:ext cx="4229809" cy="3155920"/>
          </a:xfrm>
          <a:prstGeom prst="rect">
            <a:avLst/>
          </a:prstGeom>
        </p:spPr>
      </p:pic>
      <p:sp>
        <p:nvSpPr>
          <p:cNvPr id="21" name="Google Shape;605;p57">
            <a:extLst>
              <a:ext uri="{FF2B5EF4-FFF2-40B4-BE49-F238E27FC236}">
                <a16:creationId xmlns:a16="http://schemas.microsoft.com/office/drawing/2014/main" id="{048A6544-AC3A-40D3-BBE0-51F7B30C6BF0}"/>
              </a:ext>
            </a:extLst>
          </p:cNvPr>
          <p:cNvSpPr txBox="1">
            <a:spLocks noGrp="1"/>
          </p:cNvSpPr>
          <p:nvPr>
            <p:ph type="title"/>
          </p:nvPr>
        </p:nvSpPr>
        <p:spPr>
          <a:xfrm>
            <a:off x="775944" y="789203"/>
            <a:ext cx="77040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s-CO" dirty="0"/>
              <a:t>Comparación con modelos teóricos</a:t>
            </a:r>
            <a:endParaRPr dirty="0"/>
          </a:p>
        </p:txBody>
      </p:sp>
      <p:sp>
        <p:nvSpPr>
          <p:cNvPr id="22" name="Google Shape;609;p57">
            <a:extLst>
              <a:ext uri="{FF2B5EF4-FFF2-40B4-BE49-F238E27FC236}">
                <a16:creationId xmlns:a16="http://schemas.microsoft.com/office/drawing/2014/main" id="{5D309519-5036-4FB9-B8E4-2E208D3F3B70}"/>
              </a:ext>
            </a:extLst>
          </p:cNvPr>
          <p:cNvSpPr txBox="1"/>
          <p:nvPr/>
        </p:nvSpPr>
        <p:spPr>
          <a:xfrm>
            <a:off x="5297716" y="1938209"/>
            <a:ext cx="3389084" cy="224764"/>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1800" b="1" dirty="0">
                <a:solidFill>
                  <a:schemeClr val="lt1"/>
                </a:solidFill>
                <a:latin typeface="Montserrat"/>
                <a:ea typeface="Montserrat"/>
                <a:cs typeface="Montserrat"/>
                <a:sym typeface="Montserrat"/>
              </a:rPr>
              <a:t>Servilleta extendida</a:t>
            </a:r>
            <a:endParaRPr sz="1800" b="1" dirty="0">
              <a:solidFill>
                <a:schemeClr val="lt1"/>
              </a:solidFill>
              <a:latin typeface="Montserrat"/>
              <a:ea typeface="Montserrat"/>
              <a:cs typeface="Montserrat"/>
              <a:sym typeface="Montserrat"/>
            </a:endParaRPr>
          </a:p>
        </p:txBody>
      </p:sp>
      <p:sp>
        <p:nvSpPr>
          <p:cNvPr id="23" name="Google Shape;610;p57">
            <a:extLst>
              <a:ext uri="{FF2B5EF4-FFF2-40B4-BE49-F238E27FC236}">
                <a16:creationId xmlns:a16="http://schemas.microsoft.com/office/drawing/2014/main" id="{4E7B0567-2FF7-41B3-838A-4FA4A7360DFB}"/>
              </a:ext>
            </a:extLst>
          </p:cNvPr>
          <p:cNvSpPr txBox="1"/>
          <p:nvPr/>
        </p:nvSpPr>
        <p:spPr>
          <a:xfrm>
            <a:off x="5297715" y="2162973"/>
            <a:ext cx="3193953" cy="1301902"/>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chemeClr val="lt1"/>
                </a:solidFill>
                <a:latin typeface="Jost"/>
                <a:ea typeface="Jost"/>
                <a:cs typeface="Jost"/>
                <a:sym typeface="Jost"/>
              </a:rPr>
              <a:t>Observamos la comparacion de los datos teoricos con la gravedad conseguida en python que fue 9.4, los datos utilizando la gravedad general que es 9,8 y los datos obtenidos en el experimento de la posicion vertical de la servilleta extendida con respecto al tiempo </a:t>
            </a:r>
          </a:p>
        </p:txBody>
      </p:sp>
      <p:sp>
        <p:nvSpPr>
          <p:cNvPr id="24" name="Google Shape;613;p57">
            <a:extLst>
              <a:ext uri="{FF2B5EF4-FFF2-40B4-BE49-F238E27FC236}">
                <a16:creationId xmlns:a16="http://schemas.microsoft.com/office/drawing/2014/main" id="{57E21E2F-92E2-4A28-9551-8E6D8E0F6B39}"/>
              </a:ext>
            </a:extLst>
          </p:cNvPr>
          <p:cNvSpPr/>
          <p:nvPr/>
        </p:nvSpPr>
        <p:spPr>
          <a:xfrm>
            <a:off x="5073217" y="1853186"/>
            <a:ext cx="224498" cy="197405"/>
          </a:xfrm>
          <a:prstGeom prst="ellipse">
            <a:avLst/>
          </a:prstGeom>
          <a:solidFill>
            <a:srgbClr val="0070C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pic>
        <p:nvPicPr>
          <p:cNvPr id="8" name="Imagen 7">
            <a:extLst>
              <a:ext uri="{FF2B5EF4-FFF2-40B4-BE49-F238E27FC236}">
                <a16:creationId xmlns:a16="http://schemas.microsoft.com/office/drawing/2014/main" id="{650B2891-D582-45EB-A632-1640D95D0359}"/>
              </a:ext>
            </a:extLst>
          </p:cNvPr>
          <p:cNvPicPr>
            <a:picLocks noChangeAspect="1"/>
          </p:cNvPicPr>
          <p:nvPr/>
        </p:nvPicPr>
        <p:blipFill rotWithShape="1">
          <a:blip r:embed="rId3"/>
          <a:srcRect l="50000" b="6776"/>
          <a:stretch/>
        </p:blipFill>
        <p:spPr>
          <a:xfrm>
            <a:off x="5826199" y="744408"/>
            <a:ext cx="2626791" cy="350021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5" name="Google Shape;743;p64">
            <a:extLst>
              <a:ext uri="{FF2B5EF4-FFF2-40B4-BE49-F238E27FC236}">
                <a16:creationId xmlns:a16="http://schemas.microsoft.com/office/drawing/2014/main" id="{421C5A89-1D1B-49CE-A442-5DF5CD87B051}"/>
              </a:ext>
            </a:extLst>
          </p:cNvPr>
          <p:cNvSpPr txBox="1"/>
          <p:nvPr/>
        </p:nvSpPr>
        <p:spPr>
          <a:xfrm>
            <a:off x="1711460" y="744408"/>
            <a:ext cx="2610122" cy="519947"/>
          </a:xfrm>
          <a:prstGeom prst="rect">
            <a:avLst/>
          </a:prstGeom>
          <a:solidFill>
            <a:schemeClr val="accent1"/>
          </a:solidFill>
          <a:ln w="19050" cap="flat" cmpd="sng">
            <a:solidFill>
              <a:schemeClr val="lt2"/>
            </a:solidFill>
            <a:prstDash val="solid"/>
            <a:round/>
            <a:headEnd type="none" w="sm" len="sm"/>
            <a:tailEnd type="none" w="sm" len="sm"/>
          </a:ln>
          <a:effectLst>
            <a:outerShdw blurRad="57150" dist="19050" dir="5400000" algn="bl" rotWithShape="0">
              <a:schemeClr val="dk2">
                <a:alpha val="12000"/>
              </a:schemeClr>
            </a:outerShdw>
          </a:effectLst>
        </p:spPr>
        <p:txBody>
          <a:bodyPr spcFirstLastPara="1" wrap="square" lIns="91425" tIns="91425" rIns="91425" bIns="91425" anchor="t" anchorCtr="0">
            <a:noAutofit/>
          </a:bodyPr>
          <a:lstStyle/>
          <a:p>
            <a:pPr marL="0" lvl="0" indent="0" algn="ctr" rtl="0">
              <a:spcBef>
                <a:spcPts val="0"/>
              </a:spcBef>
              <a:spcAft>
                <a:spcPts val="0"/>
              </a:spcAft>
              <a:buNone/>
            </a:pPr>
            <a:r>
              <a:rPr lang="en" sz="1800" b="1" dirty="0">
                <a:solidFill>
                  <a:schemeClr val="lt1"/>
                </a:solidFill>
                <a:latin typeface="Montserrat"/>
                <a:ea typeface="Montserrat"/>
                <a:cs typeface="Montserrat"/>
                <a:sym typeface="Montserrat"/>
              </a:rPr>
              <a:t>Conclusiones</a:t>
            </a:r>
            <a:endParaRPr sz="1800" b="1" dirty="0">
              <a:solidFill>
                <a:schemeClr val="lt1"/>
              </a:solidFill>
              <a:latin typeface="Montserrat"/>
              <a:ea typeface="Montserrat"/>
              <a:cs typeface="Montserrat"/>
              <a:sym typeface="Montserrat"/>
            </a:endParaRPr>
          </a:p>
        </p:txBody>
      </p:sp>
      <p:sp>
        <p:nvSpPr>
          <p:cNvPr id="6" name="Rectángulo: esquinas redondeadas 5">
            <a:extLst>
              <a:ext uri="{FF2B5EF4-FFF2-40B4-BE49-F238E27FC236}">
                <a16:creationId xmlns:a16="http://schemas.microsoft.com/office/drawing/2014/main" id="{6204D51E-4BE8-4165-8125-0436958FE9DA}"/>
              </a:ext>
            </a:extLst>
          </p:cNvPr>
          <p:cNvSpPr/>
          <p:nvPr/>
        </p:nvSpPr>
        <p:spPr>
          <a:xfrm>
            <a:off x="566832" y="1613652"/>
            <a:ext cx="5066324" cy="2630969"/>
          </a:xfrm>
          <a:prstGeom prst="roundRect">
            <a:avLst/>
          </a:prstGeom>
          <a:solidFill>
            <a:schemeClr val="accent1"/>
          </a:solidFill>
          <a:ln>
            <a:solidFill>
              <a:schemeClr val="accent1">
                <a:lumMod val="75000"/>
              </a:schemeClr>
            </a:solidFill>
          </a:ln>
          <a:effectLst/>
          <a:scene3d>
            <a:camera prst="orthographicFront">
              <a:rot lat="0" lon="0" rev="0"/>
            </a:camera>
            <a:lightRig rig="chilly" dir="t">
              <a:rot lat="0" lon="0" rev="18480000"/>
            </a:lightRig>
          </a:scene3d>
          <a:sp3d prstMaterial="clear">
            <a:bevelT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b="0" i="0" dirty="0">
                <a:solidFill>
                  <a:srgbClr val="374151"/>
                </a:solidFill>
                <a:effectLst/>
                <a:latin typeface="Söhne"/>
              </a:rPr>
              <a:t>logramos obtener resultados cercanos a los valores teóricos esperados. En el primer experimento, determinamos la gravedad de la zona donde se realizó el montaje experimental, que resultó ser muy similar al valor teórico. En el segundo experimento, calculamos el coeficiente de fricción que actúa sobre la caída de la servilleta extendida </a:t>
            </a:r>
            <a:r>
              <a:rPr lang="es-ES" dirty="0">
                <a:solidFill>
                  <a:srgbClr val="374151"/>
                </a:solidFill>
                <a:latin typeface="Söhne"/>
              </a:rPr>
              <a:t>el</a:t>
            </a:r>
            <a:r>
              <a:rPr lang="es-ES" b="0" i="0" dirty="0">
                <a:solidFill>
                  <a:srgbClr val="374151"/>
                </a:solidFill>
                <a:effectLst/>
                <a:latin typeface="Söhne"/>
              </a:rPr>
              <a:t> cual fue 0,01458. Este valor pueden variar debido a los errores obtenidos en los datos por los diversos factores que pudieron afectar el experimento</a:t>
            </a:r>
            <a:endParaRPr lang="es-CO" dirty="0"/>
          </a:p>
        </p:txBody>
      </p:sp>
    </p:spTree>
  </p:cSld>
  <p:clrMapOvr>
    <a:masterClrMapping/>
  </p:clrMapOvr>
</p:sld>
</file>

<file path=ppt/theme/theme1.xml><?xml version="1.0" encoding="utf-8"?>
<a:theme xmlns:a="http://schemas.openxmlformats.org/drawingml/2006/main" name="Young Apprentice Job Description by Slidesgo">
  <a:themeElements>
    <a:clrScheme name="Simple Light">
      <a:dk1>
        <a:srgbClr val="FFFFFF"/>
      </a:dk1>
      <a:lt1>
        <a:srgbClr val="191919"/>
      </a:lt1>
      <a:dk2>
        <a:srgbClr val="595959"/>
      </a:dk2>
      <a:lt2>
        <a:srgbClr val="F3F3F3"/>
      </a:lt2>
      <a:accent1>
        <a:srgbClr val="F2D044"/>
      </a:accent1>
      <a:accent2>
        <a:srgbClr val="FFFFFF"/>
      </a:accent2>
      <a:accent3>
        <a:srgbClr val="FFFFFF"/>
      </a:accent3>
      <a:accent4>
        <a:srgbClr val="FFFFFF"/>
      </a:accent4>
      <a:accent5>
        <a:srgbClr val="FFFFFF"/>
      </a:accent5>
      <a:accent6>
        <a:srgbClr val="FFFFFF"/>
      </a:accent6>
      <a:hlink>
        <a:srgbClr val="191919"/>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344</Words>
  <Application>Microsoft Office PowerPoint</Application>
  <PresentationFormat>Presentación en pantalla (16:9)</PresentationFormat>
  <Paragraphs>22</Paragraphs>
  <Slides>6</Slides>
  <Notes>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Arial</vt:lpstr>
      <vt:lpstr>Montserrat</vt:lpstr>
      <vt:lpstr>Söhne</vt:lpstr>
      <vt:lpstr>Jost</vt:lpstr>
      <vt:lpstr>Young Apprentice Job Description by Slidesgo</vt:lpstr>
      <vt:lpstr>La fuerza de fricción en la caida de un servilleta</vt:lpstr>
      <vt:lpstr>Variablidad de los datos obtenidos</vt:lpstr>
      <vt:lpstr>Comparacion promedio de caida</vt:lpstr>
      <vt:lpstr>Comparación con modelos teoricos</vt:lpstr>
      <vt:lpstr>Comparación con modelos teóricos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Whoa!</dc:title>
  <dc:creator>anggie y maik</dc:creator>
  <cp:lastModifiedBy>Topolliya Ca</cp:lastModifiedBy>
  <cp:revision>7</cp:revision>
  <dcterms:modified xsi:type="dcterms:W3CDTF">2023-05-15T01:27:41Z</dcterms:modified>
</cp:coreProperties>
</file>