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</p:sldMasterIdLst>
  <p:notesMasterIdLst>
    <p:notesMasterId r:id="rId8"/>
  </p:notesMasterIdLst>
  <p:sldIdLst>
    <p:sldId id="256" r:id="rId2"/>
    <p:sldId id="257" r:id="rId3"/>
    <p:sldId id="258" r:id="rId4"/>
    <p:sldId id="283" r:id="rId5"/>
    <p:sldId id="274" r:id="rId6"/>
    <p:sldId id="277" r:id="rId7"/>
  </p:sldIdLst>
  <p:sldSz cx="9144000" cy="5143500" type="screen16x9"/>
  <p:notesSz cx="6858000" cy="9144000"/>
  <p:embeddedFontLst>
    <p:embeddedFont>
      <p:font typeface="Bahnschrift SemiCondensed" panose="020B0502040204020203" pitchFamily="34" charset="0"/>
      <p:regular r:id="rId9"/>
      <p:bold r:id="rId10"/>
    </p:embeddedFont>
    <p:embeddedFont>
      <p:font typeface="Fira Sans Extra Condensed SemiBold" panose="020B060402020202020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  <p:embeddedFont>
      <p:font typeface="Roboto Condensed Light" panose="02000000000000000000" pitchFamily="2" charset="0"/>
      <p:regular r:id="rId19"/>
      <p: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9A4A9A1-1AE3-4D27-8F8F-21341BCBC7BF}">
  <a:tblStyle styleId="{E9A4A9A1-1AE3-4D27-8F8F-21341BCBC7B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>
        <p:scale>
          <a:sx n="100" d="100"/>
          <a:sy n="100" d="100"/>
        </p:scale>
        <p:origin x="1090" y="2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theme" Target="theme/theme1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ea65c9a01a_0_3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ea65c9a01a_0_3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ee59479b63_0_7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ee59479b63_0_7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0" name="Google Shape;2720;gee49279b3d_0_30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1" name="Google Shape;2721;gee49279b3d_0_30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7" name="Google Shape;1797;gee49279b3d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8" name="Google Shape;1798;gee49279b3d_0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5" name="Google Shape;2255;gee49279b3d_0_3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6" name="Google Shape;2256;gee49279b3d_0_3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13100" y="1652925"/>
            <a:ext cx="5060400" cy="197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Fira Sans Extra Condensed SemiBold"/>
              <a:buNone/>
              <a:defRPr sz="600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Fira Sans Extra Condensed SemiBold"/>
              <a:buNone/>
              <a:defRPr sz="5200">
                <a:solidFill>
                  <a:srgbClr val="191919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Fira Sans Extra Condensed SemiBold"/>
              <a:buNone/>
              <a:defRPr sz="5200">
                <a:solidFill>
                  <a:srgbClr val="191919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Fira Sans Extra Condensed SemiBold"/>
              <a:buNone/>
              <a:defRPr sz="5200">
                <a:solidFill>
                  <a:srgbClr val="191919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Fira Sans Extra Condensed SemiBold"/>
              <a:buNone/>
              <a:defRPr sz="5200">
                <a:solidFill>
                  <a:srgbClr val="191919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Fira Sans Extra Condensed SemiBold"/>
              <a:buNone/>
              <a:defRPr sz="5200">
                <a:solidFill>
                  <a:srgbClr val="191919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Fira Sans Extra Condensed SemiBold"/>
              <a:buNone/>
              <a:defRPr sz="5200">
                <a:solidFill>
                  <a:srgbClr val="191919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Fira Sans Extra Condensed SemiBold"/>
              <a:buNone/>
              <a:defRPr sz="5200">
                <a:solidFill>
                  <a:srgbClr val="191919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Fira Sans Extra Condensed SemiBold"/>
              <a:buNone/>
              <a:defRPr sz="5200">
                <a:solidFill>
                  <a:srgbClr val="191919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13100" y="3499725"/>
            <a:ext cx="4528800" cy="47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>
            <a:spLocks noGrp="1"/>
          </p:cNvSpPr>
          <p:nvPr>
            <p:ph type="title" hasCustomPrompt="1"/>
          </p:nvPr>
        </p:nvSpPr>
        <p:spPr>
          <a:xfrm>
            <a:off x="1284000" y="1387300"/>
            <a:ext cx="6576000" cy="210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4900">
                <a:solidFill>
                  <a:srgbClr val="10112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38" name="Google Shape;38;p11"/>
          <p:cNvSpPr txBox="1">
            <a:spLocks noGrp="1"/>
          </p:cNvSpPr>
          <p:nvPr>
            <p:ph type="subTitle" idx="1"/>
          </p:nvPr>
        </p:nvSpPr>
        <p:spPr>
          <a:xfrm>
            <a:off x="1284000" y="3259075"/>
            <a:ext cx="6576000" cy="49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9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720000" y="2150850"/>
            <a:ext cx="5067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title" idx="2" hasCustomPrompt="1"/>
          </p:nvPr>
        </p:nvSpPr>
        <p:spPr>
          <a:xfrm>
            <a:off x="720000" y="1337825"/>
            <a:ext cx="50676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720000" y="2903575"/>
            <a:ext cx="50676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720000" y="1215752"/>
            <a:ext cx="7704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AutoNum type="arabicPeriod"/>
              <a:defRPr sz="1250">
                <a:solidFill>
                  <a:srgbClr val="434343"/>
                </a:solidFill>
              </a:defRPr>
            </a:lvl1pPr>
            <a:lvl2pPr marL="914400" lvl="1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2pPr>
            <a:lvl3pPr marL="1371600" lvl="2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3pPr>
            <a:lvl4pPr marL="1828800" lvl="3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rgbClr val="434343"/>
                </a:solidFill>
              </a:defRPr>
            </a:lvl4pPr>
            <a:lvl5pPr marL="2286000" lvl="4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5pPr>
            <a:lvl6pPr marL="2743200" lvl="5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6pPr>
            <a:lvl7pPr marL="3200400" lvl="6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rgbClr val="434343"/>
                </a:solidFill>
              </a:defRPr>
            </a:lvl7pPr>
            <a:lvl8pPr marL="3657600" lvl="7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8pPr>
            <a:lvl9pPr marL="4114800" lvl="8" indent="-30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title" idx="2"/>
          </p:nvPr>
        </p:nvSpPr>
        <p:spPr>
          <a:xfrm>
            <a:off x="1596700" y="2112197"/>
            <a:ext cx="2742600" cy="55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25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 idx="3"/>
          </p:nvPr>
        </p:nvSpPr>
        <p:spPr>
          <a:xfrm>
            <a:off x="4804747" y="2112197"/>
            <a:ext cx="2742600" cy="55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25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ubTitle" idx="1"/>
          </p:nvPr>
        </p:nvSpPr>
        <p:spPr>
          <a:xfrm>
            <a:off x="4923247" y="2599822"/>
            <a:ext cx="2505600" cy="101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ubTitle" idx="4"/>
          </p:nvPr>
        </p:nvSpPr>
        <p:spPr>
          <a:xfrm>
            <a:off x="1715375" y="2599822"/>
            <a:ext cx="2505600" cy="101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45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>
            <a:spLocks noGrp="1"/>
          </p:cNvSpPr>
          <p:nvPr>
            <p:ph type="body" idx="1"/>
          </p:nvPr>
        </p:nvSpPr>
        <p:spPr>
          <a:xfrm>
            <a:off x="720000" y="1843250"/>
            <a:ext cx="4117800" cy="261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>
                <a:solidFill>
                  <a:srgbClr val="434343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solidFill>
                  <a:srgbClr val="434343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720000" y="1015750"/>
            <a:ext cx="42948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>
            <a:spLocks noGrp="1"/>
          </p:cNvSpPr>
          <p:nvPr>
            <p:ph type="title"/>
          </p:nvPr>
        </p:nvSpPr>
        <p:spPr>
          <a:xfrm>
            <a:off x="2317950" y="1307100"/>
            <a:ext cx="4508100" cy="25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>
            <a:spLocks noGrp="1"/>
          </p:cNvSpPr>
          <p:nvPr>
            <p:ph type="title"/>
          </p:nvPr>
        </p:nvSpPr>
        <p:spPr>
          <a:xfrm>
            <a:off x="720000" y="367423"/>
            <a:ext cx="7704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subTitle" idx="1"/>
          </p:nvPr>
        </p:nvSpPr>
        <p:spPr>
          <a:xfrm>
            <a:off x="2241550" y="1348750"/>
            <a:ext cx="4661100" cy="168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0"/>
          <p:cNvSpPr txBox="1">
            <a:spLocks noGrp="1"/>
          </p:cNvSpPr>
          <p:nvPr>
            <p:ph type="title"/>
          </p:nvPr>
        </p:nvSpPr>
        <p:spPr>
          <a:xfrm>
            <a:off x="720000" y="386205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7"/>
          <p:cNvSpPr/>
          <p:nvPr/>
        </p:nvSpPr>
        <p:spPr>
          <a:xfrm>
            <a:off x="-1952125" y="-1947375"/>
            <a:ext cx="3905100" cy="39051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17"/>
          <p:cNvSpPr/>
          <p:nvPr/>
        </p:nvSpPr>
        <p:spPr>
          <a:xfrm>
            <a:off x="4625725" y="-2770061"/>
            <a:ext cx="5700300" cy="57003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6" name="Google Shape;56;p17"/>
          <p:cNvGrpSpPr/>
          <p:nvPr/>
        </p:nvGrpSpPr>
        <p:grpSpPr>
          <a:xfrm>
            <a:off x="5457418" y="-427855"/>
            <a:ext cx="3448641" cy="4237212"/>
            <a:chOff x="5457418" y="-427855"/>
            <a:chExt cx="3448641" cy="4237212"/>
          </a:xfrm>
        </p:grpSpPr>
        <p:sp>
          <p:nvSpPr>
            <p:cNvPr id="57" name="Google Shape;57;p17"/>
            <p:cNvSpPr/>
            <p:nvPr/>
          </p:nvSpPr>
          <p:spPr>
            <a:xfrm>
              <a:off x="6330036" y="3165257"/>
              <a:ext cx="644100" cy="644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17"/>
            <p:cNvSpPr/>
            <p:nvPr/>
          </p:nvSpPr>
          <p:spPr>
            <a:xfrm>
              <a:off x="6974011" y="3165257"/>
              <a:ext cx="644100" cy="644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17"/>
            <p:cNvSpPr/>
            <p:nvPr/>
          </p:nvSpPr>
          <p:spPr>
            <a:xfrm>
              <a:off x="7617985" y="3165257"/>
              <a:ext cx="644100" cy="644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17"/>
            <p:cNvSpPr/>
            <p:nvPr/>
          </p:nvSpPr>
          <p:spPr>
            <a:xfrm>
              <a:off x="8261960" y="3165257"/>
              <a:ext cx="644100" cy="6441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17"/>
            <p:cNvSpPr/>
            <p:nvPr/>
          </p:nvSpPr>
          <p:spPr>
            <a:xfrm>
              <a:off x="5457418" y="2995302"/>
              <a:ext cx="644100" cy="6441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62" name="Google Shape;62;p17"/>
            <p:cNvCxnSpPr/>
            <p:nvPr/>
          </p:nvCxnSpPr>
          <p:spPr>
            <a:xfrm rot="10800000">
              <a:off x="6651432" y="-397855"/>
              <a:ext cx="600" cy="35631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" name="Google Shape;63;p17"/>
            <p:cNvCxnSpPr/>
            <p:nvPr/>
          </p:nvCxnSpPr>
          <p:spPr>
            <a:xfrm rot="10800000">
              <a:off x="7296002" y="-410155"/>
              <a:ext cx="0" cy="35754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" name="Google Shape;64;p17"/>
            <p:cNvCxnSpPr/>
            <p:nvPr/>
          </p:nvCxnSpPr>
          <p:spPr>
            <a:xfrm rot="10800000">
              <a:off x="7939972" y="-427855"/>
              <a:ext cx="0" cy="35931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" name="Google Shape;65;p17"/>
            <p:cNvCxnSpPr/>
            <p:nvPr/>
          </p:nvCxnSpPr>
          <p:spPr>
            <a:xfrm rot="10800000">
              <a:off x="8579141" y="-404755"/>
              <a:ext cx="4800" cy="35700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" name="Google Shape;66;p17"/>
            <p:cNvCxnSpPr>
              <a:endCxn id="61" idx="0"/>
            </p:cNvCxnSpPr>
            <p:nvPr/>
          </p:nvCxnSpPr>
          <p:spPr>
            <a:xfrm flipH="1">
              <a:off x="5779468" y="-386898"/>
              <a:ext cx="872100" cy="33822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" name="Google Shape;67;p17"/>
            <p:cNvCxnSpPr/>
            <p:nvPr/>
          </p:nvCxnSpPr>
          <p:spPr>
            <a:xfrm flipH="1">
              <a:off x="6652098" y="-410243"/>
              <a:ext cx="93300" cy="35754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" name="Google Shape;68;p17"/>
            <p:cNvCxnSpPr/>
            <p:nvPr/>
          </p:nvCxnSpPr>
          <p:spPr>
            <a:xfrm rot="10800000" flipH="1">
              <a:off x="7296011" y="-410155"/>
              <a:ext cx="93600" cy="35754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" name="Google Shape;69;p17"/>
            <p:cNvCxnSpPr/>
            <p:nvPr/>
          </p:nvCxnSpPr>
          <p:spPr>
            <a:xfrm rot="10800000" flipH="1">
              <a:off x="7939980" y="-392755"/>
              <a:ext cx="102000" cy="35580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" name="Google Shape;70;p17"/>
            <p:cNvCxnSpPr/>
            <p:nvPr/>
          </p:nvCxnSpPr>
          <p:spPr>
            <a:xfrm rot="10800000" flipH="1">
              <a:off x="8583950" y="-410155"/>
              <a:ext cx="77100" cy="35754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" name="Google Shape;71;p17"/>
            <p:cNvCxnSpPr>
              <a:endCxn id="61" idx="0"/>
            </p:cNvCxnSpPr>
            <p:nvPr/>
          </p:nvCxnSpPr>
          <p:spPr>
            <a:xfrm flipH="1">
              <a:off x="5779468" y="-427698"/>
              <a:ext cx="761100" cy="34230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72" name="Google Shape;72;p17"/>
          <p:cNvGrpSpPr/>
          <p:nvPr/>
        </p:nvGrpSpPr>
        <p:grpSpPr>
          <a:xfrm rot="-1992218">
            <a:off x="-1238131" y="-2202364"/>
            <a:ext cx="3453696" cy="3515591"/>
            <a:chOff x="4743868" y="-427855"/>
            <a:chExt cx="4162191" cy="4237212"/>
          </a:xfrm>
        </p:grpSpPr>
        <p:sp>
          <p:nvSpPr>
            <p:cNvPr id="73" name="Google Shape;73;p17"/>
            <p:cNvSpPr/>
            <p:nvPr/>
          </p:nvSpPr>
          <p:spPr>
            <a:xfrm>
              <a:off x="6330036" y="3165257"/>
              <a:ext cx="644100" cy="644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7"/>
            <p:cNvSpPr/>
            <p:nvPr/>
          </p:nvSpPr>
          <p:spPr>
            <a:xfrm>
              <a:off x="6974011" y="3165257"/>
              <a:ext cx="644100" cy="644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7"/>
            <p:cNvSpPr/>
            <p:nvPr/>
          </p:nvSpPr>
          <p:spPr>
            <a:xfrm>
              <a:off x="7617985" y="3165257"/>
              <a:ext cx="644100" cy="644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7"/>
            <p:cNvSpPr/>
            <p:nvPr/>
          </p:nvSpPr>
          <p:spPr>
            <a:xfrm>
              <a:off x="8261960" y="3165257"/>
              <a:ext cx="644100" cy="6441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7"/>
            <p:cNvSpPr/>
            <p:nvPr/>
          </p:nvSpPr>
          <p:spPr>
            <a:xfrm>
              <a:off x="5457418" y="2995302"/>
              <a:ext cx="644100" cy="6441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78" name="Google Shape;78;p17"/>
            <p:cNvCxnSpPr/>
            <p:nvPr/>
          </p:nvCxnSpPr>
          <p:spPr>
            <a:xfrm rot="10800000">
              <a:off x="6651432" y="-397855"/>
              <a:ext cx="600" cy="35631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" name="Google Shape;79;p17"/>
            <p:cNvCxnSpPr/>
            <p:nvPr/>
          </p:nvCxnSpPr>
          <p:spPr>
            <a:xfrm rot="10800000">
              <a:off x="7296002" y="-410155"/>
              <a:ext cx="0" cy="35754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0" name="Google Shape;80;p17"/>
            <p:cNvCxnSpPr/>
            <p:nvPr/>
          </p:nvCxnSpPr>
          <p:spPr>
            <a:xfrm rot="10800000">
              <a:off x="7939972" y="-427855"/>
              <a:ext cx="0" cy="35931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" name="Google Shape;81;p17"/>
            <p:cNvCxnSpPr/>
            <p:nvPr/>
          </p:nvCxnSpPr>
          <p:spPr>
            <a:xfrm rot="10800000">
              <a:off x="8579141" y="-404755"/>
              <a:ext cx="4800" cy="35700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2" name="Google Shape;82;p17"/>
            <p:cNvCxnSpPr>
              <a:endCxn id="77" idx="0"/>
            </p:cNvCxnSpPr>
            <p:nvPr/>
          </p:nvCxnSpPr>
          <p:spPr>
            <a:xfrm rot="1992604">
              <a:off x="5654364" y="-349517"/>
              <a:ext cx="1122309" cy="3307437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3" name="Google Shape;83;p17"/>
            <p:cNvCxnSpPr/>
            <p:nvPr/>
          </p:nvCxnSpPr>
          <p:spPr>
            <a:xfrm flipH="1">
              <a:off x="6652098" y="-410243"/>
              <a:ext cx="93300" cy="35754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4" name="Google Shape;84;p17"/>
            <p:cNvCxnSpPr/>
            <p:nvPr/>
          </p:nvCxnSpPr>
          <p:spPr>
            <a:xfrm rot="10800000" flipH="1">
              <a:off x="7296011" y="-410155"/>
              <a:ext cx="93600" cy="35754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5" name="Google Shape;85;p17"/>
            <p:cNvCxnSpPr/>
            <p:nvPr/>
          </p:nvCxnSpPr>
          <p:spPr>
            <a:xfrm rot="10800000" flipH="1">
              <a:off x="7939980" y="-392755"/>
              <a:ext cx="102000" cy="35580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6" name="Google Shape;86;p17"/>
            <p:cNvCxnSpPr/>
            <p:nvPr/>
          </p:nvCxnSpPr>
          <p:spPr>
            <a:xfrm rot="10800000" flipH="1">
              <a:off x="8583950" y="-410155"/>
              <a:ext cx="77100" cy="357540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7" name="Google Shape;87;p17"/>
            <p:cNvCxnSpPr>
              <a:endCxn id="77" idx="0"/>
            </p:cNvCxnSpPr>
            <p:nvPr/>
          </p:nvCxnSpPr>
          <p:spPr>
            <a:xfrm rot="1992052">
              <a:off x="5541200" y="-356686"/>
              <a:ext cx="1237637" cy="3280976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88" name="Google Shape;88;p17"/>
          <p:cNvSpPr/>
          <p:nvPr/>
        </p:nvSpPr>
        <p:spPr>
          <a:xfrm>
            <a:off x="2403825" y="4277550"/>
            <a:ext cx="3905100" cy="39051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7"/>
          <p:cNvSpPr txBox="1">
            <a:spLocks noGrp="1"/>
          </p:cNvSpPr>
          <p:nvPr>
            <p:ph type="ctrTitle"/>
          </p:nvPr>
        </p:nvSpPr>
        <p:spPr>
          <a:xfrm>
            <a:off x="1932810" y="1136049"/>
            <a:ext cx="5505219" cy="197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3200" b="0" i="0" dirty="0">
                <a:effectLst/>
                <a:latin typeface="Bahnschrift SemiCondensed" panose="020B0502040204020203" pitchFamily="34" charset="0"/>
              </a:rPr>
              <a:t>Estimando la fuerza de fricción en la caída de una servilleta</a:t>
            </a:r>
            <a:endParaRPr sz="3200" dirty="0">
              <a:latin typeface="Bahnschrift SemiCondensed" panose="020B0502040204020203" pitchFamily="34" charset="0"/>
            </a:endParaRPr>
          </a:p>
        </p:txBody>
      </p:sp>
      <p:sp>
        <p:nvSpPr>
          <p:cNvPr id="55" name="Google Shape;55;p17"/>
          <p:cNvSpPr txBox="1">
            <a:spLocks noGrp="1"/>
          </p:cNvSpPr>
          <p:nvPr>
            <p:ph type="subTitle" idx="1"/>
          </p:nvPr>
        </p:nvSpPr>
        <p:spPr>
          <a:xfrm>
            <a:off x="2014693" y="4315361"/>
            <a:ext cx="4528800" cy="47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b="1" dirty="0"/>
              <a:t>Sergio Fajardo &amp; Tomás Rocha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b="1" dirty="0"/>
              <a:t>Universidad Industrial De Santander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b="1" dirty="0"/>
              <a:t>Escuela de Física</a:t>
            </a:r>
            <a:endParaRPr b="1" dirty="0"/>
          </a:p>
        </p:txBody>
      </p:sp>
      <p:pic>
        <p:nvPicPr>
          <p:cNvPr id="40" name="Picture 2" descr="8 septiembre 2022 – Universidad Industrial de Santander">
            <a:extLst>
              <a:ext uri="{FF2B5EF4-FFF2-40B4-BE49-F238E27FC236}">
                <a16:creationId xmlns:a16="http://schemas.microsoft.com/office/drawing/2014/main" id="{BBEC39CB-0F9E-B918-FD51-1BACDBF04F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028" y="4241253"/>
            <a:ext cx="1491754" cy="83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45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es-MX" dirty="0"/>
              <a:t>Descripción experimental</a:t>
            </a:r>
            <a:endParaRPr dirty="0"/>
          </a:p>
        </p:txBody>
      </p:sp>
      <p:graphicFrame>
        <p:nvGraphicFramePr>
          <p:cNvPr id="94" name="Google Shape;94;p18"/>
          <p:cNvGraphicFramePr/>
          <p:nvPr>
            <p:extLst>
              <p:ext uri="{D42A27DB-BD31-4B8C-83A1-F6EECF244321}">
                <p14:modId xmlns:p14="http://schemas.microsoft.com/office/powerpoint/2010/main" val="3529380644"/>
              </p:ext>
            </p:extLst>
          </p:nvPr>
        </p:nvGraphicFramePr>
        <p:xfrm>
          <a:off x="411550" y="1341591"/>
          <a:ext cx="8320900" cy="2750575"/>
        </p:xfrm>
        <a:graphic>
          <a:graphicData uri="http://schemas.openxmlformats.org/drawingml/2006/table">
            <a:tbl>
              <a:tblPr>
                <a:noFill/>
                <a:tableStyleId>{E9A4A9A1-1AE3-4D27-8F8F-21341BCBC7BF}</a:tableStyleId>
              </a:tblPr>
              <a:tblGrid>
                <a:gridCol w="1790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8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31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02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19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000" dirty="0">
                          <a:solidFill>
                            <a:schemeClr val="bg1"/>
                          </a:solidFill>
                          <a:latin typeface="Fira Sans Extra Condensed SemiBold"/>
                          <a:sym typeface="Fira Sans Extra Condensed SemiBold"/>
                        </a:rPr>
                        <a:t>Experimento</a:t>
                      </a:r>
                      <a:endParaRPr dirty="0">
                        <a:solidFill>
                          <a:schemeClr val="bg1"/>
                        </a:solidFill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000" dirty="0">
                          <a:solidFill>
                            <a:schemeClr val="lt1"/>
                          </a:solidFill>
                          <a:latin typeface="Fira Sans Extra Condensed SemiBold"/>
                          <a:sym typeface="Fira Sans Extra Condensed SemiBold"/>
                        </a:rPr>
                        <a:t>Implementos</a:t>
                      </a:r>
                      <a:endParaRPr dirty="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000" dirty="0">
                          <a:solidFill>
                            <a:schemeClr val="lt1"/>
                          </a:solidFill>
                          <a:latin typeface="Fira Sans Extra Condensed SemiBold"/>
                          <a:sym typeface="Fira Sans Extra Condensed SemiBold"/>
                        </a:rPr>
                        <a:t>Objetivos</a:t>
                      </a:r>
                      <a:endParaRPr dirty="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000" dirty="0">
                          <a:solidFill>
                            <a:schemeClr val="lt1"/>
                          </a:solidFill>
                          <a:latin typeface="Fira Sans Extra Condensed SemiBold"/>
                          <a:ea typeface="Fira Sans Extra Condensed SemiBold"/>
                          <a:cs typeface="Fira Sans Extra Condensed SemiBold"/>
                          <a:sym typeface="Fira Sans Extra Condensed SemiBold"/>
                        </a:rPr>
                        <a:t>Herramientas</a:t>
                      </a:r>
                      <a:endParaRPr dirty="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8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400" b="1" dirty="0">
                          <a:solidFill>
                            <a:schemeClr val="dk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Fira Sans Extra Condensed SemiBold"/>
                        </a:rPr>
                        <a:t>Caída de una servilleta comprimida y una extendida</a:t>
                      </a:r>
                      <a:endParaRPr sz="1400" b="1" dirty="0">
                        <a:solidFill>
                          <a:schemeClr val="dk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Fira Sans Extra Condensed SemiBold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s-MX" sz="1400" b="1" dirty="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Servilleta comprimida</a:t>
                      </a:r>
                    </a:p>
                    <a:p>
                      <a:pPr marL="17145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s-MX" sz="1400" b="1" dirty="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Servilleta extendida</a:t>
                      </a:r>
                    </a:p>
                    <a:p>
                      <a:pPr marL="17145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s-MX" sz="1400" b="1" dirty="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Cámara</a:t>
                      </a:r>
                    </a:p>
                    <a:p>
                      <a:pPr marL="17145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s-MX" sz="1400" b="1" dirty="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Metro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400" b="1" dirty="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Determinar la fuerza de fricción y la constante de fricción K, en la caída de una servilleta</a:t>
                      </a:r>
                      <a:endParaRPr sz="1400" b="1" dirty="0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s-MX" sz="1400" b="1" dirty="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Tracker</a:t>
                      </a:r>
                    </a:p>
                    <a:p>
                      <a:pPr marL="17145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s-MX" sz="1400" b="1" dirty="0" err="1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Jupyter</a:t>
                      </a:r>
                      <a:r>
                        <a:rPr lang="es-MX" sz="1400" b="1" dirty="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 Lab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Picture 2" descr="8 septiembre 2022 – Universidad Industrial de Santander">
            <a:extLst>
              <a:ext uri="{FF2B5EF4-FFF2-40B4-BE49-F238E27FC236}">
                <a16:creationId xmlns:a16="http://schemas.microsoft.com/office/drawing/2014/main" id="{59F0D61B-A28D-EFB9-9C84-232BDFDC93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028" y="4241253"/>
            <a:ext cx="1491754" cy="83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102;p19">
            <a:extLst>
              <a:ext uri="{FF2B5EF4-FFF2-40B4-BE49-F238E27FC236}">
                <a16:creationId xmlns:a16="http://schemas.microsoft.com/office/drawing/2014/main" id="{00AD7761-831B-125F-6202-612BAD8AEC73}"/>
              </a:ext>
            </a:extLst>
          </p:cNvPr>
          <p:cNvSpPr/>
          <p:nvPr/>
        </p:nvSpPr>
        <p:spPr>
          <a:xfrm rot="10800000">
            <a:off x="3863262" y="2322139"/>
            <a:ext cx="1430100" cy="1430100"/>
          </a:xfrm>
          <a:prstGeom prst="arc">
            <a:avLst>
              <a:gd name="adj1" fmla="val 10799828"/>
              <a:gd name="adj2" fmla="val 0"/>
            </a:avLst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99" name="Google Shape;99;p19"/>
          <p:cNvGrpSpPr/>
          <p:nvPr/>
        </p:nvGrpSpPr>
        <p:grpSpPr>
          <a:xfrm>
            <a:off x="2689369" y="1757478"/>
            <a:ext cx="4030394" cy="1851158"/>
            <a:chOff x="2689469" y="2446536"/>
            <a:chExt cx="4030394" cy="1851158"/>
          </a:xfrm>
        </p:grpSpPr>
        <p:grpSp>
          <p:nvGrpSpPr>
            <p:cNvPr id="100" name="Google Shape;100;p19"/>
            <p:cNvGrpSpPr/>
            <p:nvPr/>
          </p:nvGrpSpPr>
          <p:grpSpPr>
            <a:xfrm>
              <a:off x="2689469" y="2867594"/>
              <a:ext cx="3748530" cy="1430100"/>
              <a:chOff x="2689469" y="2867594"/>
              <a:chExt cx="3748530" cy="1430100"/>
            </a:xfrm>
          </p:grpSpPr>
          <p:grpSp>
            <p:nvGrpSpPr>
              <p:cNvPr id="101" name="Google Shape;101;p19"/>
              <p:cNvGrpSpPr/>
              <p:nvPr/>
            </p:nvGrpSpPr>
            <p:grpSpPr>
              <a:xfrm>
                <a:off x="3857005" y="2867594"/>
                <a:ext cx="2580994" cy="1430100"/>
                <a:chOff x="3857005" y="2867594"/>
                <a:chExt cx="2580994" cy="1430100"/>
              </a:xfrm>
            </p:grpSpPr>
            <p:sp>
              <p:nvSpPr>
                <p:cNvPr id="102" name="Google Shape;102;p19"/>
                <p:cNvSpPr/>
                <p:nvPr/>
              </p:nvSpPr>
              <p:spPr>
                <a:xfrm>
                  <a:off x="3857005" y="2867594"/>
                  <a:ext cx="1430100" cy="1430100"/>
                </a:xfrm>
                <a:prstGeom prst="arc">
                  <a:avLst>
                    <a:gd name="adj1" fmla="val 10799828"/>
                    <a:gd name="adj2" fmla="val 0"/>
                  </a:avLst>
                </a:prstGeom>
                <a:noFill/>
                <a:ln w="19050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grpSp>
              <p:nvGrpSpPr>
                <p:cNvPr id="103" name="Google Shape;103;p19"/>
                <p:cNvGrpSpPr/>
                <p:nvPr/>
              </p:nvGrpSpPr>
              <p:grpSpPr>
                <a:xfrm>
                  <a:off x="4856669" y="3252853"/>
                  <a:ext cx="1581330" cy="865200"/>
                  <a:chOff x="4856669" y="3252853"/>
                  <a:chExt cx="1581330" cy="865200"/>
                </a:xfrm>
              </p:grpSpPr>
              <p:sp>
                <p:nvSpPr>
                  <p:cNvPr id="104" name="Google Shape;104;p19"/>
                  <p:cNvSpPr/>
                  <p:nvPr/>
                </p:nvSpPr>
                <p:spPr>
                  <a:xfrm>
                    <a:off x="4856669" y="3252853"/>
                    <a:ext cx="865200" cy="865200"/>
                  </a:xfrm>
                  <a:prstGeom prst="ellipse">
                    <a:avLst/>
                  </a:prstGeom>
                  <a:solidFill>
                    <a:schemeClr val="accent3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" sz="2300" dirty="0">
                        <a:solidFill>
                          <a:schemeClr val="lt1"/>
                        </a:solidFill>
                        <a:latin typeface="Fira Sans Extra Condensed SemiBold"/>
                        <a:ea typeface="Fira Sans Extra Condensed SemiBold"/>
                        <a:cs typeface="Fira Sans Extra Condensed SemiBold"/>
                        <a:sym typeface="Fira Sans Extra Condensed SemiBold"/>
                      </a:rPr>
                      <a:t>4th</a:t>
                    </a:r>
                    <a:endParaRPr sz="2300" dirty="0">
                      <a:solidFill>
                        <a:schemeClr val="lt1"/>
                      </a:solidFill>
                      <a:latin typeface="Fira Sans Extra Condensed SemiBold"/>
                      <a:ea typeface="Fira Sans Extra Condensed SemiBold"/>
                      <a:cs typeface="Fira Sans Extra Condensed SemiBold"/>
                      <a:sym typeface="Fira Sans Extra Condensed SemiBold"/>
                    </a:endParaRPr>
                  </a:p>
                </p:txBody>
              </p:sp>
              <p:cxnSp>
                <p:nvCxnSpPr>
                  <p:cNvPr id="105" name="Google Shape;105;p19"/>
                  <p:cNvCxnSpPr>
                    <a:stCxn id="104" idx="6"/>
                    <a:endCxn id="106" idx="1"/>
                  </p:cNvCxnSpPr>
                  <p:nvPr/>
                </p:nvCxnSpPr>
                <p:spPr>
                  <a:xfrm>
                    <a:off x="5721869" y="3685453"/>
                    <a:ext cx="716130" cy="274968"/>
                  </a:xfrm>
                  <a:prstGeom prst="bentConnector3">
                    <a:avLst>
                      <a:gd name="adj1" fmla="val 50000"/>
                    </a:avLst>
                  </a:prstGeom>
                  <a:noFill/>
                  <a:ln w="19050" cap="flat" cmpd="sng">
                    <a:solidFill>
                      <a:schemeClr val="accent5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</p:spPr>
              </p:cxnSp>
            </p:grpSp>
          </p:grpSp>
          <p:grpSp>
            <p:nvGrpSpPr>
              <p:cNvPr id="107" name="Google Shape;107;p19"/>
              <p:cNvGrpSpPr/>
              <p:nvPr/>
            </p:nvGrpSpPr>
            <p:grpSpPr>
              <a:xfrm>
                <a:off x="2689469" y="3252840"/>
                <a:ext cx="1598206" cy="865200"/>
                <a:chOff x="2689469" y="3252840"/>
                <a:chExt cx="1598206" cy="865200"/>
              </a:xfrm>
            </p:grpSpPr>
            <p:sp>
              <p:nvSpPr>
                <p:cNvPr id="108" name="Google Shape;108;p19"/>
                <p:cNvSpPr/>
                <p:nvPr/>
              </p:nvSpPr>
              <p:spPr>
                <a:xfrm>
                  <a:off x="3422475" y="3252840"/>
                  <a:ext cx="865200" cy="865200"/>
                </a:xfrm>
                <a:prstGeom prst="ellipse">
                  <a:avLst/>
                </a:pr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2300">
                      <a:solidFill>
                        <a:schemeClr val="lt1"/>
                      </a:solidFill>
                      <a:latin typeface="Fira Sans Extra Condensed SemiBold"/>
                      <a:ea typeface="Fira Sans Extra Condensed SemiBold"/>
                      <a:cs typeface="Fira Sans Extra Condensed SemiBold"/>
                      <a:sym typeface="Fira Sans Extra Condensed SemiBold"/>
                    </a:rPr>
                    <a:t>2nd</a:t>
                  </a:r>
                  <a:endParaRPr sz="2300">
                    <a:solidFill>
                      <a:schemeClr val="lt1"/>
                    </a:solidFill>
                    <a:latin typeface="Fira Sans Extra Condensed SemiBold"/>
                    <a:ea typeface="Fira Sans Extra Condensed SemiBold"/>
                    <a:cs typeface="Fira Sans Extra Condensed SemiBold"/>
                    <a:sym typeface="Fira Sans Extra Condensed SemiBold"/>
                  </a:endParaRPr>
                </a:p>
              </p:txBody>
            </p:sp>
            <p:cxnSp>
              <p:nvCxnSpPr>
                <p:cNvPr id="109" name="Google Shape;109;p19"/>
                <p:cNvCxnSpPr>
                  <a:stCxn id="108" idx="2"/>
                  <a:endCxn id="110" idx="3"/>
                </p:cNvCxnSpPr>
                <p:nvPr/>
              </p:nvCxnSpPr>
              <p:spPr>
                <a:xfrm rot="10800000" flipV="1">
                  <a:off x="2689469" y="3685439"/>
                  <a:ext cx="733007" cy="137497"/>
                </a:xfrm>
                <a:prstGeom prst="bentConnector3">
                  <a:avLst>
                    <a:gd name="adj1" fmla="val 50000"/>
                  </a:avLst>
                </a:prstGeom>
                <a:noFill/>
                <a:ln w="19050" cap="flat" cmpd="sng">
                  <a:solidFill>
                    <a:schemeClr val="accent5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</p:grpSp>
        </p:grpSp>
        <p:grpSp>
          <p:nvGrpSpPr>
            <p:cNvPr id="112" name="Google Shape;112;p19"/>
            <p:cNvGrpSpPr/>
            <p:nvPr/>
          </p:nvGrpSpPr>
          <p:grpSpPr>
            <a:xfrm>
              <a:off x="4139461" y="2446536"/>
              <a:ext cx="2580402" cy="1157795"/>
              <a:chOff x="4139461" y="2446536"/>
              <a:chExt cx="2580402" cy="1157795"/>
            </a:xfrm>
          </p:grpSpPr>
          <p:sp>
            <p:nvSpPr>
              <p:cNvPr id="113" name="Google Shape;113;p19"/>
              <p:cNvSpPr/>
              <p:nvPr/>
            </p:nvSpPr>
            <p:spPr>
              <a:xfrm>
                <a:off x="4139461" y="2739131"/>
                <a:ext cx="865200" cy="8652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300" dirty="0">
                    <a:solidFill>
                      <a:schemeClr val="lt1"/>
                    </a:solidFill>
                    <a:latin typeface="Fira Sans Extra Condensed SemiBold"/>
                    <a:ea typeface="Fira Sans Extra Condensed SemiBold"/>
                    <a:cs typeface="Fira Sans Extra Condensed SemiBold"/>
                    <a:sym typeface="Fira Sans Extra Condensed SemiBold"/>
                  </a:rPr>
                  <a:t>1st</a:t>
                </a:r>
                <a:endParaRPr sz="2300" dirty="0">
                  <a:solidFill>
                    <a:schemeClr val="lt1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endParaRPr>
              </a:p>
            </p:txBody>
          </p:sp>
          <p:cxnSp>
            <p:nvCxnSpPr>
              <p:cNvPr id="114" name="Google Shape;114;p19"/>
              <p:cNvCxnSpPr>
                <a:stCxn id="113" idx="0"/>
                <a:endCxn id="115" idx="2"/>
              </p:cNvCxnSpPr>
              <p:nvPr/>
            </p:nvCxnSpPr>
            <p:spPr>
              <a:xfrm rot="5400000" flipH="1" flipV="1">
                <a:off x="5499664" y="1518932"/>
                <a:ext cx="292596" cy="2147803"/>
              </a:xfrm>
              <a:prstGeom prst="bentConnector3">
                <a:avLst>
                  <a:gd name="adj1" fmla="val 50000"/>
                </a:avLst>
              </a:prstGeom>
              <a:noFill/>
              <a:ln w="19050" cap="flat" cmpd="sng">
                <a:solidFill>
                  <a:schemeClr val="accent5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</p:grpSp>
      <p:sp>
        <p:nvSpPr>
          <p:cNvPr id="118" name="Google Shape;118;p1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45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es-MX" dirty="0"/>
              <a:t>Pasos a seguir</a:t>
            </a:r>
            <a:endParaRPr dirty="0"/>
          </a:p>
        </p:txBody>
      </p:sp>
      <p:grpSp>
        <p:nvGrpSpPr>
          <p:cNvPr id="119" name="Google Shape;119;p19"/>
          <p:cNvGrpSpPr/>
          <p:nvPr/>
        </p:nvGrpSpPr>
        <p:grpSpPr>
          <a:xfrm>
            <a:off x="3555004" y="1113377"/>
            <a:ext cx="4157760" cy="644100"/>
            <a:chOff x="3400474" y="1421031"/>
            <a:chExt cx="4157760" cy="644100"/>
          </a:xfrm>
        </p:grpSpPr>
        <p:sp>
          <p:nvSpPr>
            <p:cNvPr id="120" name="Google Shape;120;p19"/>
            <p:cNvSpPr txBox="1"/>
            <p:nvPr/>
          </p:nvSpPr>
          <p:spPr>
            <a:xfrm>
              <a:off x="3400474" y="1499905"/>
              <a:ext cx="2142794" cy="3369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dirty="0">
                  <a:solidFill>
                    <a:schemeClr val="lt1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rPr>
                <a:t> Grabación videos</a:t>
              </a:r>
              <a:endParaRPr sz="2000" dirty="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  <p:sp>
          <p:nvSpPr>
            <p:cNvPr id="115" name="Google Shape;115;p19"/>
            <p:cNvSpPr txBox="1"/>
            <p:nvPr/>
          </p:nvSpPr>
          <p:spPr>
            <a:xfrm>
              <a:off x="5572234" y="1421031"/>
              <a:ext cx="1986000" cy="644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0">
                <a:spcBef>
                  <a:spcPts val="0"/>
                </a:spcBef>
                <a:spcAft>
                  <a:spcPts val="0"/>
                </a:spcAft>
                <a:buClr>
                  <a:schemeClr val="hlink"/>
                </a:buClr>
                <a:buSzPts val="1100"/>
                <a:buFont typeface="Arial"/>
                <a:buNone/>
              </a:pPr>
              <a:r>
                <a:rPr lang="es-MX" sz="1200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Se realizan 10 por tipo de servilleta.</a:t>
              </a:r>
              <a:endParaRPr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21" name="Google Shape;121;p19"/>
          <p:cNvGrpSpPr/>
          <p:nvPr/>
        </p:nvGrpSpPr>
        <p:grpSpPr>
          <a:xfrm>
            <a:off x="4359352" y="3625966"/>
            <a:ext cx="414498" cy="396712"/>
            <a:chOff x="2110550" y="1791300"/>
            <a:chExt cx="1198663" cy="1147231"/>
          </a:xfrm>
        </p:grpSpPr>
        <p:sp>
          <p:nvSpPr>
            <p:cNvPr id="122" name="Google Shape;122;p19"/>
            <p:cNvSpPr/>
            <p:nvPr/>
          </p:nvSpPr>
          <p:spPr>
            <a:xfrm>
              <a:off x="2110550" y="1827326"/>
              <a:ext cx="1198663" cy="1111205"/>
            </a:xfrm>
            <a:custGeom>
              <a:avLst/>
              <a:gdLst/>
              <a:ahLst/>
              <a:cxnLst/>
              <a:rect l="l" t="t" r="r" b="b"/>
              <a:pathLst>
                <a:path w="15405" h="14281" extrusionOk="0">
                  <a:moveTo>
                    <a:pt x="9382" y="7581"/>
                  </a:moveTo>
                  <a:lnTo>
                    <a:pt x="11029" y="8259"/>
                  </a:lnTo>
                  <a:lnTo>
                    <a:pt x="10861" y="8674"/>
                  </a:lnTo>
                  <a:cubicBezTo>
                    <a:pt x="10777" y="8875"/>
                    <a:pt x="10567" y="9004"/>
                    <a:pt x="10356" y="9004"/>
                  </a:cubicBezTo>
                  <a:cubicBezTo>
                    <a:pt x="10292" y="9004"/>
                    <a:pt x="10228" y="8992"/>
                    <a:pt x="10167" y="8967"/>
                  </a:cubicBezTo>
                  <a:lnTo>
                    <a:pt x="9489" y="8690"/>
                  </a:lnTo>
                  <a:cubicBezTo>
                    <a:pt x="9228" y="8581"/>
                    <a:pt x="9104" y="8273"/>
                    <a:pt x="9212" y="8012"/>
                  </a:cubicBezTo>
                  <a:lnTo>
                    <a:pt x="9382" y="7581"/>
                  </a:lnTo>
                  <a:close/>
                  <a:moveTo>
                    <a:pt x="9705" y="11216"/>
                  </a:moveTo>
                  <a:lnTo>
                    <a:pt x="9705" y="12017"/>
                  </a:lnTo>
                  <a:lnTo>
                    <a:pt x="8164" y="12017"/>
                  </a:lnTo>
                  <a:lnTo>
                    <a:pt x="8164" y="11216"/>
                  </a:lnTo>
                  <a:close/>
                  <a:moveTo>
                    <a:pt x="11937" y="1"/>
                  </a:moveTo>
                  <a:cubicBezTo>
                    <a:pt x="11928" y="1"/>
                    <a:pt x="11918" y="1"/>
                    <a:pt x="11908" y="2"/>
                  </a:cubicBezTo>
                  <a:cubicBezTo>
                    <a:pt x="10690" y="94"/>
                    <a:pt x="9643" y="849"/>
                    <a:pt x="9166" y="1989"/>
                  </a:cubicBezTo>
                  <a:cubicBezTo>
                    <a:pt x="9012" y="2389"/>
                    <a:pt x="8920" y="2790"/>
                    <a:pt x="8920" y="3190"/>
                  </a:cubicBezTo>
                  <a:lnTo>
                    <a:pt x="8920" y="7133"/>
                  </a:lnTo>
                  <a:lnTo>
                    <a:pt x="8657" y="7780"/>
                  </a:lnTo>
                  <a:cubicBezTo>
                    <a:pt x="8411" y="8351"/>
                    <a:pt x="8688" y="9013"/>
                    <a:pt x="9273" y="9244"/>
                  </a:cubicBezTo>
                  <a:lnTo>
                    <a:pt x="9320" y="9259"/>
                  </a:lnTo>
                  <a:lnTo>
                    <a:pt x="8750" y="10615"/>
                  </a:lnTo>
                  <a:lnTo>
                    <a:pt x="7872" y="10615"/>
                  </a:lnTo>
                  <a:cubicBezTo>
                    <a:pt x="7702" y="10615"/>
                    <a:pt x="7564" y="10754"/>
                    <a:pt x="7564" y="10923"/>
                  </a:cubicBezTo>
                  <a:lnTo>
                    <a:pt x="7564" y="12017"/>
                  </a:lnTo>
                  <a:lnTo>
                    <a:pt x="308" y="12017"/>
                  </a:lnTo>
                  <a:cubicBezTo>
                    <a:pt x="139" y="12017"/>
                    <a:pt x="0" y="12155"/>
                    <a:pt x="0" y="12325"/>
                  </a:cubicBezTo>
                  <a:lnTo>
                    <a:pt x="0" y="13989"/>
                  </a:lnTo>
                  <a:cubicBezTo>
                    <a:pt x="0" y="14158"/>
                    <a:pt x="139" y="14281"/>
                    <a:pt x="308" y="14281"/>
                  </a:cubicBezTo>
                  <a:lnTo>
                    <a:pt x="6178" y="14281"/>
                  </a:lnTo>
                  <a:cubicBezTo>
                    <a:pt x="6347" y="14281"/>
                    <a:pt x="6486" y="14158"/>
                    <a:pt x="6486" y="13989"/>
                  </a:cubicBezTo>
                  <a:cubicBezTo>
                    <a:pt x="6486" y="13819"/>
                    <a:pt x="6347" y="13681"/>
                    <a:pt x="6178" y="13681"/>
                  </a:cubicBezTo>
                  <a:lnTo>
                    <a:pt x="601" y="13681"/>
                  </a:lnTo>
                  <a:lnTo>
                    <a:pt x="601" y="12617"/>
                  </a:lnTo>
                  <a:lnTo>
                    <a:pt x="14742" y="12617"/>
                  </a:lnTo>
                  <a:lnTo>
                    <a:pt x="14742" y="13681"/>
                  </a:lnTo>
                  <a:lnTo>
                    <a:pt x="8811" y="13681"/>
                  </a:lnTo>
                  <a:cubicBezTo>
                    <a:pt x="8642" y="13681"/>
                    <a:pt x="8519" y="13819"/>
                    <a:pt x="8519" y="13989"/>
                  </a:cubicBezTo>
                  <a:cubicBezTo>
                    <a:pt x="8519" y="14158"/>
                    <a:pt x="8642" y="14281"/>
                    <a:pt x="8811" y="14281"/>
                  </a:cubicBezTo>
                  <a:lnTo>
                    <a:pt x="15050" y="14281"/>
                  </a:lnTo>
                  <a:cubicBezTo>
                    <a:pt x="15204" y="14281"/>
                    <a:pt x="15342" y="14158"/>
                    <a:pt x="15342" y="13989"/>
                  </a:cubicBezTo>
                  <a:lnTo>
                    <a:pt x="15342" y="12325"/>
                  </a:lnTo>
                  <a:cubicBezTo>
                    <a:pt x="15342" y="12155"/>
                    <a:pt x="15204" y="12017"/>
                    <a:pt x="15050" y="12017"/>
                  </a:cubicBezTo>
                  <a:lnTo>
                    <a:pt x="10306" y="12017"/>
                  </a:lnTo>
                  <a:lnTo>
                    <a:pt x="10306" y="10923"/>
                  </a:lnTo>
                  <a:cubicBezTo>
                    <a:pt x="10306" y="10754"/>
                    <a:pt x="10167" y="10615"/>
                    <a:pt x="9998" y="10615"/>
                  </a:cubicBezTo>
                  <a:lnTo>
                    <a:pt x="9397" y="10615"/>
                  </a:lnTo>
                  <a:lnTo>
                    <a:pt x="9875" y="9491"/>
                  </a:lnTo>
                  <a:lnTo>
                    <a:pt x="9936" y="9522"/>
                  </a:lnTo>
                  <a:cubicBezTo>
                    <a:pt x="10072" y="9577"/>
                    <a:pt x="10215" y="9603"/>
                    <a:pt x="10356" y="9603"/>
                  </a:cubicBezTo>
                  <a:cubicBezTo>
                    <a:pt x="10804" y="9603"/>
                    <a:pt x="11239" y="9339"/>
                    <a:pt x="11415" y="8905"/>
                  </a:cubicBezTo>
                  <a:lnTo>
                    <a:pt x="11676" y="8259"/>
                  </a:lnTo>
                  <a:lnTo>
                    <a:pt x="14449" y="5424"/>
                  </a:lnTo>
                  <a:lnTo>
                    <a:pt x="14465" y="5408"/>
                  </a:lnTo>
                  <a:cubicBezTo>
                    <a:pt x="14742" y="5116"/>
                    <a:pt x="14958" y="4792"/>
                    <a:pt x="15096" y="4422"/>
                  </a:cubicBezTo>
                  <a:cubicBezTo>
                    <a:pt x="15328" y="3853"/>
                    <a:pt x="15404" y="3237"/>
                    <a:pt x="15297" y="2635"/>
                  </a:cubicBezTo>
                  <a:cubicBezTo>
                    <a:pt x="15188" y="2066"/>
                    <a:pt x="14927" y="1526"/>
                    <a:pt x="14541" y="1080"/>
                  </a:cubicBezTo>
                  <a:cubicBezTo>
                    <a:pt x="14482" y="1012"/>
                    <a:pt x="14400" y="977"/>
                    <a:pt x="14314" y="977"/>
                  </a:cubicBezTo>
                  <a:cubicBezTo>
                    <a:pt x="14245" y="977"/>
                    <a:pt x="14173" y="1001"/>
                    <a:pt x="14110" y="1049"/>
                  </a:cubicBezTo>
                  <a:cubicBezTo>
                    <a:pt x="13987" y="1157"/>
                    <a:pt x="13987" y="1358"/>
                    <a:pt x="14095" y="1481"/>
                  </a:cubicBezTo>
                  <a:cubicBezTo>
                    <a:pt x="14757" y="2220"/>
                    <a:pt x="14927" y="3268"/>
                    <a:pt x="14541" y="4192"/>
                  </a:cubicBezTo>
                  <a:cubicBezTo>
                    <a:pt x="14418" y="4500"/>
                    <a:pt x="14249" y="4777"/>
                    <a:pt x="14018" y="5008"/>
                  </a:cubicBezTo>
                  <a:lnTo>
                    <a:pt x="14003" y="5024"/>
                  </a:lnTo>
                  <a:lnTo>
                    <a:pt x="11337" y="7735"/>
                  </a:lnTo>
                  <a:lnTo>
                    <a:pt x="9520" y="6995"/>
                  </a:lnTo>
                  <a:lnTo>
                    <a:pt x="9520" y="3190"/>
                  </a:lnTo>
                  <a:cubicBezTo>
                    <a:pt x="9520" y="2867"/>
                    <a:pt x="9597" y="2543"/>
                    <a:pt x="9721" y="2220"/>
                  </a:cubicBezTo>
                  <a:cubicBezTo>
                    <a:pt x="10105" y="1296"/>
                    <a:pt x="10953" y="680"/>
                    <a:pt x="11954" y="602"/>
                  </a:cubicBezTo>
                  <a:cubicBezTo>
                    <a:pt x="12108" y="587"/>
                    <a:pt x="12247" y="448"/>
                    <a:pt x="12231" y="279"/>
                  </a:cubicBezTo>
                  <a:cubicBezTo>
                    <a:pt x="12217" y="119"/>
                    <a:pt x="12093" y="1"/>
                    <a:pt x="119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9"/>
            <p:cNvSpPr/>
            <p:nvPr/>
          </p:nvSpPr>
          <p:spPr>
            <a:xfrm>
              <a:off x="2110550" y="1958048"/>
              <a:ext cx="618512" cy="396831"/>
            </a:xfrm>
            <a:custGeom>
              <a:avLst/>
              <a:gdLst/>
              <a:ahLst/>
              <a:cxnLst/>
              <a:rect l="l" t="t" r="r" b="b"/>
              <a:pathLst>
                <a:path w="7949" h="5100" extrusionOk="0">
                  <a:moveTo>
                    <a:pt x="6455" y="602"/>
                  </a:moveTo>
                  <a:cubicBezTo>
                    <a:pt x="6948" y="602"/>
                    <a:pt x="7348" y="1002"/>
                    <a:pt x="7348" y="1495"/>
                  </a:cubicBezTo>
                  <a:lnTo>
                    <a:pt x="7348" y="3605"/>
                  </a:lnTo>
                  <a:cubicBezTo>
                    <a:pt x="7348" y="4098"/>
                    <a:pt x="6948" y="4498"/>
                    <a:pt x="6455" y="4498"/>
                  </a:cubicBezTo>
                  <a:lnTo>
                    <a:pt x="5546" y="4498"/>
                  </a:lnTo>
                  <a:cubicBezTo>
                    <a:pt x="5438" y="4498"/>
                    <a:pt x="5346" y="4422"/>
                    <a:pt x="5346" y="4314"/>
                  </a:cubicBezTo>
                  <a:lnTo>
                    <a:pt x="5346" y="801"/>
                  </a:lnTo>
                  <a:cubicBezTo>
                    <a:pt x="5346" y="694"/>
                    <a:pt x="5438" y="602"/>
                    <a:pt x="5546" y="602"/>
                  </a:cubicBezTo>
                  <a:close/>
                  <a:moveTo>
                    <a:pt x="5546" y="0"/>
                  </a:moveTo>
                  <a:cubicBezTo>
                    <a:pt x="5099" y="0"/>
                    <a:pt x="4744" y="355"/>
                    <a:pt x="4744" y="801"/>
                  </a:cubicBezTo>
                  <a:lnTo>
                    <a:pt x="4744" y="1187"/>
                  </a:lnTo>
                  <a:lnTo>
                    <a:pt x="308" y="1187"/>
                  </a:lnTo>
                  <a:cubicBezTo>
                    <a:pt x="139" y="1187"/>
                    <a:pt x="0" y="1325"/>
                    <a:pt x="0" y="1495"/>
                  </a:cubicBezTo>
                  <a:cubicBezTo>
                    <a:pt x="0" y="1649"/>
                    <a:pt x="139" y="1787"/>
                    <a:pt x="308" y="1787"/>
                  </a:cubicBezTo>
                  <a:lnTo>
                    <a:pt x="4744" y="1787"/>
                  </a:lnTo>
                  <a:lnTo>
                    <a:pt x="4744" y="3313"/>
                  </a:lnTo>
                  <a:lnTo>
                    <a:pt x="308" y="3313"/>
                  </a:lnTo>
                  <a:cubicBezTo>
                    <a:pt x="139" y="3313"/>
                    <a:pt x="0" y="3451"/>
                    <a:pt x="0" y="3621"/>
                  </a:cubicBezTo>
                  <a:cubicBezTo>
                    <a:pt x="0" y="3790"/>
                    <a:pt x="139" y="3913"/>
                    <a:pt x="308" y="3913"/>
                  </a:cubicBezTo>
                  <a:lnTo>
                    <a:pt x="4744" y="3913"/>
                  </a:lnTo>
                  <a:lnTo>
                    <a:pt x="4744" y="4314"/>
                  </a:lnTo>
                  <a:cubicBezTo>
                    <a:pt x="4744" y="4745"/>
                    <a:pt x="5099" y="5100"/>
                    <a:pt x="5546" y="5100"/>
                  </a:cubicBezTo>
                  <a:lnTo>
                    <a:pt x="6455" y="5100"/>
                  </a:lnTo>
                  <a:cubicBezTo>
                    <a:pt x="7271" y="5100"/>
                    <a:pt x="7949" y="4437"/>
                    <a:pt x="7949" y="3605"/>
                  </a:cubicBezTo>
                  <a:lnTo>
                    <a:pt x="7949" y="1495"/>
                  </a:lnTo>
                  <a:cubicBezTo>
                    <a:pt x="7949" y="678"/>
                    <a:pt x="7271" y="0"/>
                    <a:pt x="645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9"/>
            <p:cNvSpPr/>
            <p:nvPr/>
          </p:nvSpPr>
          <p:spPr>
            <a:xfrm>
              <a:off x="2237536" y="1791300"/>
              <a:ext cx="267433" cy="158732"/>
            </a:xfrm>
            <a:custGeom>
              <a:avLst/>
              <a:gdLst/>
              <a:ahLst/>
              <a:cxnLst/>
              <a:rect l="l" t="t" r="r" b="b"/>
              <a:pathLst>
                <a:path w="3437" h="2040" extrusionOk="0">
                  <a:moveTo>
                    <a:pt x="2368" y="1"/>
                  </a:moveTo>
                  <a:cubicBezTo>
                    <a:pt x="2290" y="1"/>
                    <a:pt x="2214" y="32"/>
                    <a:pt x="2157" y="95"/>
                  </a:cubicBezTo>
                  <a:cubicBezTo>
                    <a:pt x="2034" y="219"/>
                    <a:pt x="2034" y="403"/>
                    <a:pt x="2157" y="511"/>
                  </a:cubicBezTo>
                  <a:lnTo>
                    <a:pt x="2358" y="711"/>
                  </a:lnTo>
                  <a:lnTo>
                    <a:pt x="294" y="711"/>
                  </a:lnTo>
                  <a:cubicBezTo>
                    <a:pt x="124" y="711"/>
                    <a:pt x="1" y="835"/>
                    <a:pt x="1" y="1004"/>
                  </a:cubicBezTo>
                  <a:cubicBezTo>
                    <a:pt x="1" y="1174"/>
                    <a:pt x="124" y="1312"/>
                    <a:pt x="294" y="1312"/>
                  </a:cubicBezTo>
                  <a:lnTo>
                    <a:pt x="2373" y="1312"/>
                  </a:lnTo>
                  <a:lnTo>
                    <a:pt x="2157" y="1527"/>
                  </a:lnTo>
                  <a:cubicBezTo>
                    <a:pt x="2034" y="1650"/>
                    <a:pt x="2034" y="1835"/>
                    <a:pt x="2157" y="1959"/>
                  </a:cubicBezTo>
                  <a:cubicBezTo>
                    <a:pt x="2212" y="2013"/>
                    <a:pt x="2289" y="2040"/>
                    <a:pt x="2366" y="2040"/>
                  </a:cubicBezTo>
                  <a:cubicBezTo>
                    <a:pt x="2443" y="2040"/>
                    <a:pt x="2520" y="2013"/>
                    <a:pt x="2574" y="1959"/>
                  </a:cubicBezTo>
                  <a:lnTo>
                    <a:pt x="3313" y="1219"/>
                  </a:lnTo>
                  <a:cubicBezTo>
                    <a:pt x="3437" y="1096"/>
                    <a:pt x="3421" y="880"/>
                    <a:pt x="3283" y="773"/>
                  </a:cubicBezTo>
                  <a:lnTo>
                    <a:pt x="2574" y="79"/>
                  </a:lnTo>
                  <a:cubicBezTo>
                    <a:pt x="2514" y="28"/>
                    <a:pt x="2441" y="1"/>
                    <a:pt x="23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9"/>
            <p:cNvSpPr/>
            <p:nvPr/>
          </p:nvSpPr>
          <p:spPr>
            <a:xfrm>
              <a:off x="2237536" y="2363050"/>
              <a:ext cx="267433" cy="158732"/>
            </a:xfrm>
            <a:custGeom>
              <a:avLst/>
              <a:gdLst/>
              <a:ahLst/>
              <a:cxnLst/>
              <a:rect l="l" t="t" r="r" b="b"/>
              <a:pathLst>
                <a:path w="3437" h="2040" extrusionOk="0">
                  <a:moveTo>
                    <a:pt x="2367" y="0"/>
                  </a:moveTo>
                  <a:cubicBezTo>
                    <a:pt x="2290" y="0"/>
                    <a:pt x="2213" y="31"/>
                    <a:pt x="2157" y="94"/>
                  </a:cubicBezTo>
                  <a:cubicBezTo>
                    <a:pt x="2034" y="218"/>
                    <a:pt x="2034" y="402"/>
                    <a:pt x="2157" y="526"/>
                  </a:cubicBezTo>
                  <a:lnTo>
                    <a:pt x="2358" y="711"/>
                  </a:lnTo>
                  <a:lnTo>
                    <a:pt x="294" y="711"/>
                  </a:lnTo>
                  <a:cubicBezTo>
                    <a:pt x="124" y="711"/>
                    <a:pt x="1" y="850"/>
                    <a:pt x="1" y="1004"/>
                  </a:cubicBezTo>
                  <a:cubicBezTo>
                    <a:pt x="1" y="1173"/>
                    <a:pt x="124" y="1312"/>
                    <a:pt x="294" y="1312"/>
                  </a:cubicBezTo>
                  <a:lnTo>
                    <a:pt x="2373" y="1312"/>
                  </a:lnTo>
                  <a:lnTo>
                    <a:pt x="2157" y="1528"/>
                  </a:lnTo>
                  <a:cubicBezTo>
                    <a:pt x="2034" y="1651"/>
                    <a:pt x="2034" y="1836"/>
                    <a:pt x="2157" y="1959"/>
                  </a:cubicBezTo>
                  <a:cubicBezTo>
                    <a:pt x="2212" y="2012"/>
                    <a:pt x="2289" y="2039"/>
                    <a:pt x="2366" y="2039"/>
                  </a:cubicBezTo>
                  <a:cubicBezTo>
                    <a:pt x="2443" y="2039"/>
                    <a:pt x="2520" y="2012"/>
                    <a:pt x="2574" y="1959"/>
                  </a:cubicBezTo>
                  <a:lnTo>
                    <a:pt x="3313" y="1219"/>
                  </a:lnTo>
                  <a:cubicBezTo>
                    <a:pt x="3437" y="1096"/>
                    <a:pt x="3421" y="881"/>
                    <a:pt x="3283" y="772"/>
                  </a:cubicBezTo>
                  <a:lnTo>
                    <a:pt x="2574" y="80"/>
                  </a:lnTo>
                  <a:cubicBezTo>
                    <a:pt x="2514" y="27"/>
                    <a:pt x="2440" y="0"/>
                    <a:pt x="23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" name="Google Shape;126;p19"/>
          <p:cNvGrpSpPr/>
          <p:nvPr/>
        </p:nvGrpSpPr>
        <p:grpSpPr>
          <a:xfrm>
            <a:off x="703368" y="1693780"/>
            <a:ext cx="2002632" cy="1748649"/>
            <a:chOff x="703468" y="2227180"/>
            <a:chExt cx="2002632" cy="1748649"/>
          </a:xfrm>
        </p:grpSpPr>
        <p:grpSp>
          <p:nvGrpSpPr>
            <p:cNvPr id="127" name="Google Shape;127;p19"/>
            <p:cNvGrpSpPr/>
            <p:nvPr/>
          </p:nvGrpSpPr>
          <p:grpSpPr>
            <a:xfrm>
              <a:off x="703468" y="2980335"/>
              <a:ext cx="2002632" cy="995494"/>
              <a:chOff x="703468" y="2980335"/>
              <a:chExt cx="2002632" cy="995494"/>
            </a:xfrm>
          </p:grpSpPr>
          <p:sp>
            <p:nvSpPr>
              <p:cNvPr id="128" name="Google Shape;128;p19"/>
              <p:cNvSpPr txBox="1"/>
              <p:nvPr/>
            </p:nvSpPr>
            <p:spPr>
              <a:xfrm>
                <a:off x="720100" y="2980335"/>
                <a:ext cx="1986000" cy="3369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MX" sz="2000" dirty="0">
                    <a:solidFill>
                      <a:schemeClr val="lt1"/>
                    </a:solidFill>
                    <a:latin typeface="Fira Sans Extra Condensed SemiBold"/>
                    <a:ea typeface="Fira Sans Extra Condensed SemiBold"/>
                    <a:cs typeface="Fira Sans Extra Condensed SemiBold"/>
                    <a:sym typeface="Fira Sans Extra Condensed SemiBold"/>
                  </a:rPr>
                  <a:t>Análisis de videos</a:t>
                </a:r>
                <a:endParaRPr sz="2000" dirty="0">
                  <a:solidFill>
                    <a:schemeClr val="lt1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endParaRPr>
              </a:p>
            </p:txBody>
          </p:sp>
          <p:sp>
            <p:nvSpPr>
              <p:cNvPr id="110" name="Google Shape;110;p19"/>
              <p:cNvSpPr txBox="1"/>
              <p:nvPr/>
            </p:nvSpPr>
            <p:spPr>
              <a:xfrm>
                <a:off x="703468" y="3358729"/>
                <a:ext cx="1986000" cy="617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MX" sz="1200" dirty="0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A través del aplicativo Tracker.</a:t>
                </a:r>
                <a:endParaRPr sz="1200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sp>
          <p:nvSpPr>
            <p:cNvPr id="129" name="Google Shape;129;p19"/>
            <p:cNvSpPr/>
            <p:nvPr/>
          </p:nvSpPr>
          <p:spPr>
            <a:xfrm>
              <a:off x="720111" y="2227180"/>
              <a:ext cx="644100" cy="6441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30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</p:grpSp>
      <p:grpSp>
        <p:nvGrpSpPr>
          <p:cNvPr id="130" name="Google Shape;130;p19"/>
          <p:cNvGrpSpPr/>
          <p:nvPr/>
        </p:nvGrpSpPr>
        <p:grpSpPr>
          <a:xfrm>
            <a:off x="806788" y="1868059"/>
            <a:ext cx="470513" cy="447937"/>
            <a:chOff x="3754975" y="1566575"/>
            <a:chExt cx="2276308" cy="2167087"/>
          </a:xfrm>
        </p:grpSpPr>
        <p:sp>
          <p:nvSpPr>
            <p:cNvPr id="131" name="Google Shape;131;p19"/>
            <p:cNvSpPr/>
            <p:nvPr/>
          </p:nvSpPr>
          <p:spPr>
            <a:xfrm>
              <a:off x="3754975" y="2234717"/>
              <a:ext cx="2276308" cy="1498944"/>
            </a:xfrm>
            <a:custGeom>
              <a:avLst/>
              <a:gdLst/>
              <a:ahLst/>
              <a:cxnLst/>
              <a:rect l="l" t="t" r="r" b="b"/>
              <a:pathLst>
                <a:path w="14527" h="9566" extrusionOk="0">
                  <a:moveTo>
                    <a:pt x="4068" y="1572"/>
                  </a:moveTo>
                  <a:cubicBezTo>
                    <a:pt x="4113" y="1572"/>
                    <a:pt x="4160" y="1586"/>
                    <a:pt x="4175" y="1633"/>
                  </a:cubicBezTo>
                  <a:lnTo>
                    <a:pt x="5161" y="4098"/>
                  </a:lnTo>
                  <a:cubicBezTo>
                    <a:pt x="5177" y="4160"/>
                    <a:pt x="5146" y="4221"/>
                    <a:pt x="5084" y="4236"/>
                  </a:cubicBezTo>
                  <a:lnTo>
                    <a:pt x="2096" y="4883"/>
                  </a:lnTo>
                  <a:cubicBezTo>
                    <a:pt x="2089" y="4885"/>
                    <a:pt x="2082" y="4886"/>
                    <a:pt x="2076" y="4886"/>
                  </a:cubicBezTo>
                  <a:cubicBezTo>
                    <a:pt x="2022" y="4886"/>
                    <a:pt x="1973" y="4831"/>
                    <a:pt x="1973" y="4776"/>
                  </a:cubicBezTo>
                  <a:lnTo>
                    <a:pt x="1864" y="2126"/>
                  </a:lnTo>
                  <a:cubicBezTo>
                    <a:pt x="1864" y="2079"/>
                    <a:pt x="1895" y="2034"/>
                    <a:pt x="1942" y="2018"/>
                  </a:cubicBezTo>
                  <a:lnTo>
                    <a:pt x="3004" y="1802"/>
                  </a:lnTo>
                  <a:lnTo>
                    <a:pt x="4052" y="1572"/>
                  </a:lnTo>
                  <a:close/>
                  <a:moveTo>
                    <a:pt x="5639" y="4683"/>
                  </a:moveTo>
                  <a:cubicBezTo>
                    <a:pt x="5454" y="4975"/>
                    <a:pt x="5362" y="5283"/>
                    <a:pt x="5300" y="5608"/>
                  </a:cubicBezTo>
                  <a:lnTo>
                    <a:pt x="1156" y="6501"/>
                  </a:lnTo>
                  <a:cubicBezTo>
                    <a:pt x="1128" y="6507"/>
                    <a:pt x="1100" y="6510"/>
                    <a:pt x="1072" y="6510"/>
                  </a:cubicBezTo>
                  <a:cubicBezTo>
                    <a:pt x="884" y="6510"/>
                    <a:pt x="703" y="6381"/>
                    <a:pt x="663" y="6193"/>
                  </a:cubicBezTo>
                  <a:cubicBezTo>
                    <a:pt x="632" y="6008"/>
                    <a:pt x="710" y="5762"/>
                    <a:pt x="987" y="5700"/>
                  </a:cubicBezTo>
                  <a:lnTo>
                    <a:pt x="5639" y="4683"/>
                  </a:lnTo>
                  <a:close/>
                  <a:moveTo>
                    <a:pt x="7302" y="4359"/>
                  </a:moveTo>
                  <a:cubicBezTo>
                    <a:pt x="7995" y="4359"/>
                    <a:pt x="8596" y="4883"/>
                    <a:pt x="8734" y="5561"/>
                  </a:cubicBezTo>
                  <a:lnTo>
                    <a:pt x="9412" y="8996"/>
                  </a:lnTo>
                  <a:lnTo>
                    <a:pt x="5191" y="8996"/>
                  </a:lnTo>
                  <a:lnTo>
                    <a:pt x="5854" y="5669"/>
                  </a:lnTo>
                  <a:cubicBezTo>
                    <a:pt x="5992" y="4961"/>
                    <a:pt x="6532" y="4359"/>
                    <a:pt x="7302" y="4359"/>
                  </a:cubicBezTo>
                  <a:close/>
                  <a:moveTo>
                    <a:pt x="2819" y="0"/>
                  </a:moveTo>
                  <a:cubicBezTo>
                    <a:pt x="2492" y="0"/>
                    <a:pt x="2167" y="171"/>
                    <a:pt x="2003" y="477"/>
                  </a:cubicBezTo>
                  <a:cubicBezTo>
                    <a:pt x="1926" y="617"/>
                    <a:pt x="1987" y="785"/>
                    <a:pt x="2127" y="863"/>
                  </a:cubicBezTo>
                  <a:cubicBezTo>
                    <a:pt x="2167" y="881"/>
                    <a:pt x="2210" y="890"/>
                    <a:pt x="2252" y="890"/>
                  </a:cubicBezTo>
                  <a:cubicBezTo>
                    <a:pt x="2354" y="890"/>
                    <a:pt x="2453" y="838"/>
                    <a:pt x="2496" y="740"/>
                  </a:cubicBezTo>
                  <a:cubicBezTo>
                    <a:pt x="2567" y="628"/>
                    <a:pt x="2692" y="563"/>
                    <a:pt x="2813" y="563"/>
                  </a:cubicBezTo>
                  <a:cubicBezTo>
                    <a:pt x="2876" y="563"/>
                    <a:pt x="2937" y="580"/>
                    <a:pt x="2989" y="617"/>
                  </a:cubicBezTo>
                  <a:cubicBezTo>
                    <a:pt x="3158" y="724"/>
                    <a:pt x="3205" y="940"/>
                    <a:pt x="3097" y="1094"/>
                  </a:cubicBezTo>
                  <a:cubicBezTo>
                    <a:pt x="3051" y="1171"/>
                    <a:pt x="2973" y="1233"/>
                    <a:pt x="2881" y="1248"/>
                  </a:cubicBezTo>
                  <a:lnTo>
                    <a:pt x="1819" y="1479"/>
                  </a:lnTo>
                  <a:cubicBezTo>
                    <a:pt x="1511" y="1541"/>
                    <a:pt x="1295" y="1818"/>
                    <a:pt x="1295" y="2141"/>
                  </a:cubicBezTo>
                  <a:lnTo>
                    <a:pt x="1418" y="4807"/>
                  </a:lnTo>
                  <a:cubicBezTo>
                    <a:pt x="1418" y="4883"/>
                    <a:pt x="1433" y="4961"/>
                    <a:pt x="1464" y="5022"/>
                  </a:cubicBezTo>
                  <a:lnTo>
                    <a:pt x="864" y="5145"/>
                  </a:lnTo>
                  <a:cubicBezTo>
                    <a:pt x="340" y="5269"/>
                    <a:pt x="1" y="5792"/>
                    <a:pt x="108" y="6316"/>
                  </a:cubicBezTo>
                  <a:cubicBezTo>
                    <a:pt x="216" y="6760"/>
                    <a:pt x="630" y="7075"/>
                    <a:pt x="1083" y="7075"/>
                  </a:cubicBezTo>
                  <a:cubicBezTo>
                    <a:pt x="1148" y="7075"/>
                    <a:pt x="1213" y="7069"/>
                    <a:pt x="1279" y="7056"/>
                  </a:cubicBezTo>
                  <a:lnTo>
                    <a:pt x="5177" y="6208"/>
                  </a:lnTo>
                  <a:lnTo>
                    <a:pt x="4622" y="8996"/>
                  </a:lnTo>
                  <a:lnTo>
                    <a:pt x="3682" y="8996"/>
                  </a:lnTo>
                  <a:cubicBezTo>
                    <a:pt x="3528" y="8996"/>
                    <a:pt x="3390" y="9134"/>
                    <a:pt x="3390" y="9288"/>
                  </a:cubicBezTo>
                  <a:cubicBezTo>
                    <a:pt x="3390" y="9442"/>
                    <a:pt x="3528" y="9566"/>
                    <a:pt x="3682" y="9566"/>
                  </a:cubicBezTo>
                  <a:lnTo>
                    <a:pt x="10845" y="9566"/>
                  </a:lnTo>
                  <a:cubicBezTo>
                    <a:pt x="10999" y="9566"/>
                    <a:pt x="11123" y="9442"/>
                    <a:pt x="11123" y="9288"/>
                  </a:cubicBezTo>
                  <a:cubicBezTo>
                    <a:pt x="11123" y="9134"/>
                    <a:pt x="10999" y="8996"/>
                    <a:pt x="10845" y="8996"/>
                  </a:cubicBezTo>
                  <a:lnTo>
                    <a:pt x="9983" y="8996"/>
                  </a:lnTo>
                  <a:lnTo>
                    <a:pt x="9289" y="5453"/>
                  </a:lnTo>
                  <a:cubicBezTo>
                    <a:pt x="9274" y="5407"/>
                    <a:pt x="9274" y="5361"/>
                    <a:pt x="9258" y="5314"/>
                  </a:cubicBezTo>
                  <a:lnTo>
                    <a:pt x="10275" y="5099"/>
                  </a:lnTo>
                  <a:cubicBezTo>
                    <a:pt x="10429" y="5068"/>
                    <a:pt x="10521" y="4914"/>
                    <a:pt x="10490" y="4760"/>
                  </a:cubicBezTo>
                  <a:cubicBezTo>
                    <a:pt x="10464" y="4626"/>
                    <a:pt x="10343" y="4538"/>
                    <a:pt x="10222" y="4538"/>
                  </a:cubicBezTo>
                  <a:cubicBezTo>
                    <a:pt x="10204" y="4538"/>
                    <a:pt x="10185" y="4540"/>
                    <a:pt x="10168" y="4544"/>
                  </a:cubicBezTo>
                  <a:lnTo>
                    <a:pt x="9028" y="4791"/>
                  </a:lnTo>
                  <a:cubicBezTo>
                    <a:pt x="8858" y="4513"/>
                    <a:pt x="8627" y="4267"/>
                    <a:pt x="8350" y="4098"/>
                  </a:cubicBezTo>
                  <a:lnTo>
                    <a:pt x="9628" y="3821"/>
                  </a:lnTo>
                  <a:lnTo>
                    <a:pt x="13448" y="2989"/>
                  </a:lnTo>
                  <a:cubicBezTo>
                    <a:pt x="13476" y="2983"/>
                    <a:pt x="13504" y="2980"/>
                    <a:pt x="13533" y="2980"/>
                  </a:cubicBezTo>
                  <a:cubicBezTo>
                    <a:pt x="13721" y="2980"/>
                    <a:pt x="13901" y="3111"/>
                    <a:pt x="13941" y="3312"/>
                  </a:cubicBezTo>
                  <a:cubicBezTo>
                    <a:pt x="13988" y="3527"/>
                    <a:pt x="13849" y="3743"/>
                    <a:pt x="13618" y="3790"/>
                  </a:cubicBezTo>
                  <a:lnTo>
                    <a:pt x="12571" y="4020"/>
                  </a:lnTo>
                  <a:cubicBezTo>
                    <a:pt x="12417" y="4051"/>
                    <a:pt x="12308" y="4205"/>
                    <a:pt x="12355" y="4359"/>
                  </a:cubicBezTo>
                  <a:cubicBezTo>
                    <a:pt x="12382" y="4493"/>
                    <a:pt x="12490" y="4581"/>
                    <a:pt x="12619" y="4581"/>
                  </a:cubicBezTo>
                  <a:cubicBezTo>
                    <a:pt x="12638" y="4581"/>
                    <a:pt x="12658" y="4579"/>
                    <a:pt x="12678" y="4575"/>
                  </a:cubicBezTo>
                  <a:lnTo>
                    <a:pt x="13741" y="4344"/>
                  </a:lnTo>
                  <a:cubicBezTo>
                    <a:pt x="14126" y="4267"/>
                    <a:pt x="14419" y="3944"/>
                    <a:pt x="14496" y="3574"/>
                  </a:cubicBezTo>
                  <a:cubicBezTo>
                    <a:pt x="14526" y="3435"/>
                    <a:pt x="14512" y="3312"/>
                    <a:pt x="14496" y="3189"/>
                  </a:cubicBezTo>
                  <a:cubicBezTo>
                    <a:pt x="14388" y="2731"/>
                    <a:pt x="13974" y="2414"/>
                    <a:pt x="13522" y="2414"/>
                  </a:cubicBezTo>
                  <a:cubicBezTo>
                    <a:pt x="13457" y="2414"/>
                    <a:pt x="13391" y="2421"/>
                    <a:pt x="13325" y="2434"/>
                  </a:cubicBezTo>
                  <a:lnTo>
                    <a:pt x="12540" y="2619"/>
                  </a:lnTo>
                  <a:lnTo>
                    <a:pt x="12540" y="1418"/>
                  </a:lnTo>
                  <a:lnTo>
                    <a:pt x="12755" y="1633"/>
                  </a:lnTo>
                  <a:cubicBezTo>
                    <a:pt x="12809" y="1687"/>
                    <a:pt x="12882" y="1714"/>
                    <a:pt x="12955" y="1714"/>
                  </a:cubicBezTo>
                  <a:cubicBezTo>
                    <a:pt x="13028" y="1714"/>
                    <a:pt x="13102" y="1687"/>
                    <a:pt x="13156" y="1633"/>
                  </a:cubicBezTo>
                  <a:cubicBezTo>
                    <a:pt x="13263" y="1525"/>
                    <a:pt x="13263" y="1340"/>
                    <a:pt x="13156" y="1233"/>
                  </a:cubicBezTo>
                  <a:lnTo>
                    <a:pt x="12447" y="539"/>
                  </a:lnTo>
                  <a:cubicBezTo>
                    <a:pt x="12393" y="485"/>
                    <a:pt x="12324" y="459"/>
                    <a:pt x="12255" y="459"/>
                  </a:cubicBezTo>
                  <a:cubicBezTo>
                    <a:pt x="12185" y="459"/>
                    <a:pt x="12116" y="485"/>
                    <a:pt x="12062" y="539"/>
                  </a:cubicBezTo>
                  <a:lnTo>
                    <a:pt x="11353" y="1233"/>
                  </a:lnTo>
                  <a:cubicBezTo>
                    <a:pt x="11246" y="1340"/>
                    <a:pt x="11246" y="1525"/>
                    <a:pt x="11353" y="1633"/>
                  </a:cubicBezTo>
                  <a:cubicBezTo>
                    <a:pt x="11407" y="1687"/>
                    <a:pt x="11481" y="1714"/>
                    <a:pt x="11554" y="1714"/>
                  </a:cubicBezTo>
                  <a:cubicBezTo>
                    <a:pt x="11627" y="1714"/>
                    <a:pt x="11700" y="1687"/>
                    <a:pt x="11754" y="1633"/>
                  </a:cubicBezTo>
                  <a:lnTo>
                    <a:pt x="11969" y="1418"/>
                  </a:lnTo>
                  <a:lnTo>
                    <a:pt x="11969" y="2742"/>
                  </a:lnTo>
                  <a:lnTo>
                    <a:pt x="9843" y="3205"/>
                  </a:lnTo>
                  <a:lnTo>
                    <a:pt x="9843" y="1418"/>
                  </a:lnTo>
                  <a:lnTo>
                    <a:pt x="10075" y="1633"/>
                  </a:lnTo>
                  <a:cubicBezTo>
                    <a:pt x="10129" y="1687"/>
                    <a:pt x="10198" y="1714"/>
                    <a:pt x="10269" y="1714"/>
                  </a:cubicBezTo>
                  <a:cubicBezTo>
                    <a:pt x="10341" y="1714"/>
                    <a:pt x="10414" y="1687"/>
                    <a:pt x="10476" y="1633"/>
                  </a:cubicBezTo>
                  <a:cubicBezTo>
                    <a:pt x="10583" y="1525"/>
                    <a:pt x="10583" y="1340"/>
                    <a:pt x="10460" y="1233"/>
                  </a:cubicBezTo>
                  <a:lnTo>
                    <a:pt x="9767" y="539"/>
                  </a:lnTo>
                  <a:cubicBezTo>
                    <a:pt x="9713" y="485"/>
                    <a:pt x="9640" y="459"/>
                    <a:pt x="9566" y="459"/>
                  </a:cubicBezTo>
                  <a:cubicBezTo>
                    <a:pt x="9493" y="459"/>
                    <a:pt x="9420" y="485"/>
                    <a:pt x="9367" y="539"/>
                  </a:cubicBezTo>
                  <a:lnTo>
                    <a:pt x="8658" y="1233"/>
                  </a:lnTo>
                  <a:cubicBezTo>
                    <a:pt x="8550" y="1340"/>
                    <a:pt x="8550" y="1525"/>
                    <a:pt x="8658" y="1633"/>
                  </a:cubicBezTo>
                  <a:cubicBezTo>
                    <a:pt x="8712" y="1687"/>
                    <a:pt x="8785" y="1714"/>
                    <a:pt x="8858" y="1714"/>
                  </a:cubicBezTo>
                  <a:cubicBezTo>
                    <a:pt x="8931" y="1714"/>
                    <a:pt x="9004" y="1687"/>
                    <a:pt x="9058" y="1633"/>
                  </a:cubicBezTo>
                  <a:lnTo>
                    <a:pt x="9289" y="1418"/>
                  </a:lnTo>
                  <a:lnTo>
                    <a:pt x="9289" y="3328"/>
                  </a:lnTo>
                  <a:lnTo>
                    <a:pt x="5731" y="4098"/>
                  </a:lnTo>
                  <a:cubicBezTo>
                    <a:pt x="5731" y="4020"/>
                    <a:pt x="5715" y="3959"/>
                    <a:pt x="5684" y="3882"/>
                  </a:cubicBezTo>
                  <a:lnTo>
                    <a:pt x="4684" y="1418"/>
                  </a:lnTo>
                  <a:cubicBezTo>
                    <a:pt x="4590" y="1165"/>
                    <a:pt x="4338" y="1005"/>
                    <a:pt x="4062" y="1005"/>
                  </a:cubicBezTo>
                  <a:cubicBezTo>
                    <a:pt x="4018" y="1005"/>
                    <a:pt x="3973" y="1009"/>
                    <a:pt x="3928" y="1017"/>
                  </a:cubicBezTo>
                  <a:lnTo>
                    <a:pt x="3698" y="1063"/>
                  </a:lnTo>
                  <a:cubicBezTo>
                    <a:pt x="3774" y="709"/>
                    <a:pt x="3605" y="339"/>
                    <a:pt x="3297" y="139"/>
                  </a:cubicBezTo>
                  <a:cubicBezTo>
                    <a:pt x="3152" y="45"/>
                    <a:pt x="2985" y="0"/>
                    <a:pt x="28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9"/>
            <p:cNvSpPr/>
            <p:nvPr/>
          </p:nvSpPr>
          <p:spPr>
            <a:xfrm>
              <a:off x="5082647" y="1566575"/>
              <a:ext cx="769999" cy="651381"/>
            </a:xfrm>
            <a:custGeom>
              <a:avLst/>
              <a:gdLst/>
              <a:ahLst/>
              <a:cxnLst/>
              <a:rect l="l" t="t" r="r" b="b"/>
              <a:pathLst>
                <a:path w="4914" h="4157" extrusionOk="0">
                  <a:moveTo>
                    <a:pt x="2457" y="560"/>
                  </a:moveTo>
                  <a:cubicBezTo>
                    <a:pt x="2495" y="560"/>
                    <a:pt x="2534" y="583"/>
                    <a:pt x="2557" y="629"/>
                  </a:cubicBezTo>
                  <a:lnTo>
                    <a:pt x="4159" y="3402"/>
                  </a:lnTo>
                  <a:cubicBezTo>
                    <a:pt x="4205" y="3478"/>
                    <a:pt x="4159" y="3587"/>
                    <a:pt x="4067" y="3587"/>
                  </a:cubicBezTo>
                  <a:lnTo>
                    <a:pt x="847" y="3587"/>
                  </a:lnTo>
                  <a:cubicBezTo>
                    <a:pt x="754" y="3587"/>
                    <a:pt x="693" y="3478"/>
                    <a:pt x="740" y="3402"/>
                  </a:cubicBezTo>
                  <a:lnTo>
                    <a:pt x="2356" y="629"/>
                  </a:lnTo>
                  <a:cubicBezTo>
                    <a:pt x="2380" y="583"/>
                    <a:pt x="2418" y="560"/>
                    <a:pt x="2457" y="560"/>
                  </a:cubicBezTo>
                  <a:close/>
                  <a:moveTo>
                    <a:pt x="2457" y="0"/>
                  </a:moveTo>
                  <a:cubicBezTo>
                    <a:pt x="2226" y="0"/>
                    <a:pt x="1995" y="112"/>
                    <a:pt x="1863" y="336"/>
                  </a:cubicBezTo>
                  <a:lnTo>
                    <a:pt x="261" y="3125"/>
                  </a:lnTo>
                  <a:cubicBezTo>
                    <a:pt x="0" y="3571"/>
                    <a:pt x="339" y="4156"/>
                    <a:pt x="847" y="4156"/>
                  </a:cubicBezTo>
                  <a:lnTo>
                    <a:pt x="4067" y="4156"/>
                  </a:lnTo>
                  <a:cubicBezTo>
                    <a:pt x="4575" y="4156"/>
                    <a:pt x="4913" y="3571"/>
                    <a:pt x="4652" y="3125"/>
                  </a:cubicBezTo>
                  <a:lnTo>
                    <a:pt x="3050" y="336"/>
                  </a:lnTo>
                  <a:cubicBezTo>
                    <a:pt x="2919" y="112"/>
                    <a:pt x="2688" y="0"/>
                    <a:pt x="24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9"/>
            <p:cNvSpPr/>
            <p:nvPr/>
          </p:nvSpPr>
          <p:spPr>
            <a:xfrm>
              <a:off x="4271597" y="1636147"/>
              <a:ext cx="316211" cy="497977"/>
            </a:xfrm>
            <a:custGeom>
              <a:avLst/>
              <a:gdLst/>
              <a:ahLst/>
              <a:cxnLst/>
              <a:rect l="l" t="t" r="r" b="b"/>
              <a:pathLst>
                <a:path w="2018" h="3178" extrusionOk="0">
                  <a:moveTo>
                    <a:pt x="1001" y="0"/>
                  </a:moveTo>
                  <a:cubicBezTo>
                    <a:pt x="847" y="0"/>
                    <a:pt x="724" y="138"/>
                    <a:pt x="724" y="292"/>
                  </a:cubicBezTo>
                  <a:lnTo>
                    <a:pt x="724" y="2233"/>
                  </a:lnTo>
                  <a:lnTo>
                    <a:pt x="493" y="2003"/>
                  </a:lnTo>
                  <a:cubicBezTo>
                    <a:pt x="439" y="1949"/>
                    <a:pt x="370" y="1922"/>
                    <a:pt x="300" y="1922"/>
                  </a:cubicBezTo>
                  <a:cubicBezTo>
                    <a:pt x="231" y="1922"/>
                    <a:pt x="162" y="1949"/>
                    <a:pt x="108" y="2003"/>
                  </a:cubicBezTo>
                  <a:cubicBezTo>
                    <a:pt x="0" y="2126"/>
                    <a:pt x="0" y="2295"/>
                    <a:pt x="108" y="2403"/>
                  </a:cubicBezTo>
                  <a:lnTo>
                    <a:pt x="801" y="3096"/>
                  </a:lnTo>
                  <a:cubicBezTo>
                    <a:pt x="855" y="3150"/>
                    <a:pt x="928" y="3177"/>
                    <a:pt x="1001" y="3177"/>
                  </a:cubicBezTo>
                  <a:cubicBezTo>
                    <a:pt x="1074" y="3177"/>
                    <a:pt x="1148" y="3150"/>
                    <a:pt x="1202" y="3096"/>
                  </a:cubicBezTo>
                  <a:lnTo>
                    <a:pt x="1910" y="2403"/>
                  </a:lnTo>
                  <a:cubicBezTo>
                    <a:pt x="2018" y="2295"/>
                    <a:pt x="2018" y="2126"/>
                    <a:pt x="1910" y="2003"/>
                  </a:cubicBezTo>
                  <a:cubicBezTo>
                    <a:pt x="1856" y="1949"/>
                    <a:pt x="1783" y="1922"/>
                    <a:pt x="1710" y="1922"/>
                  </a:cubicBezTo>
                  <a:cubicBezTo>
                    <a:pt x="1637" y="1922"/>
                    <a:pt x="1564" y="1949"/>
                    <a:pt x="1510" y="2003"/>
                  </a:cubicBezTo>
                  <a:lnTo>
                    <a:pt x="1294" y="2233"/>
                  </a:lnTo>
                  <a:lnTo>
                    <a:pt x="1294" y="292"/>
                  </a:lnTo>
                  <a:cubicBezTo>
                    <a:pt x="1294" y="138"/>
                    <a:pt x="1155" y="0"/>
                    <a:pt x="10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9"/>
            <p:cNvSpPr/>
            <p:nvPr/>
          </p:nvSpPr>
          <p:spPr>
            <a:xfrm>
              <a:off x="3849148" y="1636147"/>
              <a:ext cx="318718" cy="497977"/>
            </a:xfrm>
            <a:custGeom>
              <a:avLst/>
              <a:gdLst/>
              <a:ahLst/>
              <a:cxnLst/>
              <a:rect l="l" t="t" r="r" b="b"/>
              <a:pathLst>
                <a:path w="2034" h="3178" extrusionOk="0">
                  <a:moveTo>
                    <a:pt x="1017" y="0"/>
                  </a:moveTo>
                  <a:cubicBezTo>
                    <a:pt x="863" y="0"/>
                    <a:pt x="725" y="138"/>
                    <a:pt x="725" y="292"/>
                  </a:cubicBezTo>
                  <a:lnTo>
                    <a:pt x="725" y="2233"/>
                  </a:lnTo>
                  <a:lnTo>
                    <a:pt x="509" y="2003"/>
                  </a:lnTo>
                  <a:cubicBezTo>
                    <a:pt x="455" y="1949"/>
                    <a:pt x="381" y="1922"/>
                    <a:pt x="308" y="1922"/>
                  </a:cubicBezTo>
                  <a:cubicBezTo>
                    <a:pt x="235" y="1922"/>
                    <a:pt x="162" y="1949"/>
                    <a:pt x="109" y="2003"/>
                  </a:cubicBezTo>
                  <a:cubicBezTo>
                    <a:pt x="0" y="2126"/>
                    <a:pt x="0" y="2295"/>
                    <a:pt x="109" y="2403"/>
                  </a:cubicBezTo>
                  <a:lnTo>
                    <a:pt x="817" y="3096"/>
                  </a:lnTo>
                  <a:cubicBezTo>
                    <a:pt x="871" y="3150"/>
                    <a:pt x="944" y="3177"/>
                    <a:pt x="1017" y="3177"/>
                  </a:cubicBezTo>
                  <a:cubicBezTo>
                    <a:pt x="1090" y="3177"/>
                    <a:pt x="1163" y="3150"/>
                    <a:pt x="1218" y="3096"/>
                  </a:cubicBezTo>
                  <a:lnTo>
                    <a:pt x="1910" y="2403"/>
                  </a:lnTo>
                  <a:cubicBezTo>
                    <a:pt x="2019" y="2295"/>
                    <a:pt x="2033" y="2126"/>
                    <a:pt x="1910" y="2003"/>
                  </a:cubicBezTo>
                  <a:cubicBezTo>
                    <a:pt x="1857" y="1949"/>
                    <a:pt x="1787" y="1922"/>
                    <a:pt x="1718" y="1922"/>
                  </a:cubicBezTo>
                  <a:cubicBezTo>
                    <a:pt x="1649" y="1922"/>
                    <a:pt x="1579" y="1949"/>
                    <a:pt x="1526" y="2003"/>
                  </a:cubicBezTo>
                  <a:lnTo>
                    <a:pt x="1294" y="2233"/>
                  </a:lnTo>
                  <a:lnTo>
                    <a:pt x="1294" y="292"/>
                  </a:lnTo>
                  <a:cubicBezTo>
                    <a:pt x="1294" y="138"/>
                    <a:pt x="1171" y="0"/>
                    <a:pt x="10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9"/>
            <p:cNvSpPr/>
            <p:nvPr/>
          </p:nvSpPr>
          <p:spPr>
            <a:xfrm>
              <a:off x="5497730" y="2905053"/>
              <a:ext cx="94174" cy="87749"/>
            </a:xfrm>
            <a:custGeom>
              <a:avLst/>
              <a:gdLst/>
              <a:ahLst/>
              <a:cxnLst/>
              <a:rect l="l" t="t" r="r" b="b"/>
              <a:pathLst>
                <a:path w="601" h="560" extrusionOk="0">
                  <a:moveTo>
                    <a:pt x="305" y="0"/>
                  </a:moveTo>
                  <a:cubicBezTo>
                    <a:pt x="239" y="0"/>
                    <a:pt x="175" y="24"/>
                    <a:pt x="124" y="66"/>
                  </a:cubicBezTo>
                  <a:cubicBezTo>
                    <a:pt x="31" y="128"/>
                    <a:pt x="1" y="251"/>
                    <a:pt x="31" y="358"/>
                  </a:cubicBezTo>
                  <a:cubicBezTo>
                    <a:pt x="62" y="482"/>
                    <a:pt x="169" y="559"/>
                    <a:pt x="293" y="559"/>
                  </a:cubicBezTo>
                  <a:cubicBezTo>
                    <a:pt x="416" y="559"/>
                    <a:pt x="524" y="482"/>
                    <a:pt x="570" y="374"/>
                  </a:cubicBezTo>
                  <a:cubicBezTo>
                    <a:pt x="601" y="251"/>
                    <a:pt x="555" y="112"/>
                    <a:pt x="463" y="50"/>
                  </a:cubicBezTo>
                  <a:cubicBezTo>
                    <a:pt x="414" y="16"/>
                    <a:pt x="359" y="0"/>
                    <a:pt x="30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9"/>
            <p:cNvSpPr/>
            <p:nvPr/>
          </p:nvSpPr>
          <p:spPr>
            <a:xfrm>
              <a:off x="4763930" y="3007061"/>
              <a:ext cx="275313" cy="277664"/>
            </a:xfrm>
            <a:custGeom>
              <a:avLst/>
              <a:gdLst/>
              <a:ahLst/>
              <a:cxnLst/>
              <a:rect l="l" t="t" r="r" b="b"/>
              <a:pathLst>
                <a:path w="1757" h="1772" extrusionOk="0">
                  <a:moveTo>
                    <a:pt x="878" y="570"/>
                  </a:moveTo>
                  <a:cubicBezTo>
                    <a:pt x="1063" y="570"/>
                    <a:pt x="1202" y="709"/>
                    <a:pt x="1202" y="878"/>
                  </a:cubicBezTo>
                  <a:cubicBezTo>
                    <a:pt x="1202" y="1063"/>
                    <a:pt x="1063" y="1202"/>
                    <a:pt x="878" y="1202"/>
                  </a:cubicBezTo>
                  <a:cubicBezTo>
                    <a:pt x="709" y="1202"/>
                    <a:pt x="555" y="1063"/>
                    <a:pt x="555" y="878"/>
                  </a:cubicBezTo>
                  <a:cubicBezTo>
                    <a:pt x="555" y="709"/>
                    <a:pt x="709" y="570"/>
                    <a:pt x="878" y="570"/>
                  </a:cubicBezTo>
                  <a:close/>
                  <a:moveTo>
                    <a:pt x="878" y="1"/>
                  </a:moveTo>
                  <a:cubicBezTo>
                    <a:pt x="385" y="1"/>
                    <a:pt x="1" y="401"/>
                    <a:pt x="1" y="878"/>
                  </a:cubicBezTo>
                  <a:cubicBezTo>
                    <a:pt x="1" y="1371"/>
                    <a:pt x="385" y="1772"/>
                    <a:pt x="878" y="1772"/>
                  </a:cubicBezTo>
                  <a:cubicBezTo>
                    <a:pt x="1371" y="1772"/>
                    <a:pt x="1757" y="1371"/>
                    <a:pt x="1757" y="878"/>
                  </a:cubicBezTo>
                  <a:cubicBezTo>
                    <a:pt x="1757" y="401"/>
                    <a:pt x="1371" y="1"/>
                    <a:pt x="87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7" name="Google Shape;137;p19"/>
          <p:cNvGrpSpPr/>
          <p:nvPr/>
        </p:nvGrpSpPr>
        <p:grpSpPr>
          <a:xfrm>
            <a:off x="6437899" y="1723658"/>
            <a:ext cx="2108000" cy="1856255"/>
            <a:chOff x="6438000" y="2257058"/>
            <a:chExt cx="1986000" cy="1856255"/>
          </a:xfrm>
        </p:grpSpPr>
        <p:grpSp>
          <p:nvGrpSpPr>
            <p:cNvPr id="138" name="Google Shape;138;p19"/>
            <p:cNvGrpSpPr/>
            <p:nvPr/>
          </p:nvGrpSpPr>
          <p:grpSpPr>
            <a:xfrm>
              <a:off x="6438000" y="2980348"/>
              <a:ext cx="1986000" cy="1132965"/>
              <a:chOff x="6438000" y="2980348"/>
              <a:chExt cx="1986000" cy="1132965"/>
            </a:xfrm>
          </p:grpSpPr>
          <p:sp>
            <p:nvSpPr>
              <p:cNvPr id="139" name="Google Shape;139;p19"/>
              <p:cNvSpPr txBox="1"/>
              <p:nvPr/>
            </p:nvSpPr>
            <p:spPr>
              <a:xfrm>
                <a:off x="6438000" y="2980348"/>
                <a:ext cx="1986000" cy="33690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just" rtl="0">
                  <a:spcBef>
                    <a:spcPts val="0"/>
                  </a:spcBef>
                  <a:spcAft>
                    <a:spcPts val="0"/>
                  </a:spcAft>
                  <a:buClr>
                    <a:schemeClr val="hlink"/>
                  </a:buClr>
                  <a:buSzPts val="1100"/>
                  <a:buFont typeface="Arial"/>
                  <a:buNone/>
                </a:pPr>
                <a:r>
                  <a:rPr lang="es-MX" sz="1600" dirty="0">
                    <a:solidFill>
                      <a:schemeClr val="lt1"/>
                    </a:solidFill>
                    <a:latin typeface="Fira Sans Extra Condensed SemiBold"/>
                    <a:ea typeface="Fira Sans Extra Condensed SemiBold"/>
                    <a:cs typeface="Fira Sans Extra Condensed SemiBold"/>
                    <a:sym typeface="Fira Sans Extra Condensed SemiBold"/>
                  </a:rPr>
                  <a:t>Modelado de ecuaciones</a:t>
                </a:r>
                <a:endParaRPr sz="1600" dirty="0">
                  <a:solidFill>
                    <a:schemeClr val="lt1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endParaRPr>
              </a:p>
            </p:txBody>
          </p:sp>
          <p:sp>
            <p:nvSpPr>
              <p:cNvPr id="106" name="Google Shape;106;p19"/>
              <p:cNvSpPr txBox="1"/>
              <p:nvPr/>
            </p:nvSpPr>
            <p:spPr>
              <a:xfrm>
                <a:off x="6438000" y="3496213"/>
                <a:ext cx="1986000" cy="617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just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MX" sz="1200" dirty="0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Subdivisión de intervalos, para lograr guiarnos del modelo teórico de caída libre.</a:t>
                </a:r>
                <a:endParaRPr sz="1200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sp>
          <p:nvSpPr>
            <p:cNvPr id="140" name="Google Shape;140;p19"/>
            <p:cNvSpPr/>
            <p:nvPr/>
          </p:nvSpPr>
          <p:spPr>
            <a:xfrm>
              <a:off x="7169579" y="2257058"/>
              <a:ext cx="644100" cy="64410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30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</p:grpSp>
      <p:grpSp>
        <p:nvGrpSpPr>
          <p:cNvPr id="141" name="Google Shape;141;p19"/>
          <p:cNvGrpSpPr/>
          <p:nvPr/>
        </p:nvGrpSpPr>
        <p:grpSpPr>
          <a:xfrm>
            <a:off x="7321054" y="1858680"/>
            <a:ext cx="470396" cy="314299"/>
            <a:chOff x="2263875" y="3202675"/>
            <a:chExt cx="2308124" cy="1542194"/>
          </a:xfrm>
        </p:grpSpPr>
        <p:sp>
          <p:nvSpPr>
            <p:cNvPr id="142" name="Google Shape;142;p19"/>
            <p:cNvSpPr/>
            <p:nvPr/>
          </p:nvSpPr>
          <p:spPr>
            <a:xfrm>
              <a:off x="2263875" y="3817987"/>
              <a:ext cx="395646" cy="326130"/>
            </a:xfrm>
            <a:custGeom>
              <a:avLst/>
              <a:gdLst/>
              <a:ahLst/>
              <a:cxnLst/>
              <a:rect l="l" t="t" r="r" b="b"/>
              <a:pathLst>
                <a:path w="2527" h="2083" extrusionOk="0">
                  <a:moveTo>
                    <a:pt x="1417" y="0"/>
                  </a:moveTo>
                  <a:cubicBezTo>
                    <a:pt x="1341" y="0"/>
                    <a:pt x="1266" y="31"/>
                    <a:pt x="1202" y="95"/>
                  </a:cubicBezTo>
                  <a:cubicBezTo>
                    <a:pt x="1094" y="203"/>
                    <a:pt x="1094" y="388"/>
                    <a:pt x="1217" y="495"/>
                  </a:cubicBezTo>
                  <a:lnTo>
                    <a:pt x="1479" y="758"/>
                  </a:lnTo>
                  <a:lnTo>
                    <a:pt x="293" y="758"/>
                  </a:lnTo>
                  <a:cubicBezTo>
                    <a:pt x="124" y="758"/>
                    <a:pt x="0" y="881"/>
                    <a:pt x="0" y="1050"/>
                  </a:cubicBezTo>
                  <a:cubicBezTo>
                    <a:pt x="0" y="1204"/>
                    <a:pt x="124" y="1327"/>
                    <a:pt x="293" y="1327"/>
                  </a:cubicBezTo>
                  <a:lnTo>
                    <a:pt x="1479" y="1327"/>
                  </a:lnTo>
                  <a:lnTo>
                    <a:pt x="1217" y="1590"/>
                  </a:lnTo>
                  <a:cubicBezTo>
                    <a:pt x="1094" y="1713"/>
                    <a:pt x="1094" y="1898"/>
                    <a:pt x="1217" y="2005"/>
                  </a:cubicBezTo>
                  <a:cubicBezTo>
                    <a:pt x="1264" y="2066"/>
                    <a:pt x="1340" y="2082"/>
                    <a:pt x="1418" y="2082"/>
                  </a:cubicBezTo>
                  <a:cubicBezTo>
                    <a:pt x="1494" y="2082"/>
                    <a:pt x="1556" y="2066"/>
                    <a:pt x="1617" y="2005"/>
                  </a:cubicBezTo>
                  <a:lnTo>
                    <a:pt x="2326" y="1296"/>
                  </a:lnTo>
                  <a:cubicBezTo>
                    <a:pt x="2496" y="1204"/>
                    <a:pt x="2527" y="957"/>
                    <a:pt x="2387" y="819"/>
                  </a:cubicBezTo>
                  <a:lnTo>
                    <a:pt x="1617" y="80"/>
                  </a:lnTo>
                  <a:cubicBezTo>
                    <a:pt x="1558" y="27"/>
                    <a:pt x="1487" y="0"/>
                    <a:pt x="14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9"/>
            <p:cNvSpPr/>
            <p:nvPr/>
          </p:nvSpPr>
          <p:spPr>
            <a:xfrm>
              <a:off x="2263875" y="3202675"/>
              <a:ext cx="2308118" cy="1541877"/>
            </a:xfrm>
            <a:custGeom>
              <a:avLst/>
              <a:gdLst/>
              <a:ahLst/>
              <a:cxnLst/>
              <a:rect l="l" t="t" r="r" b="b"/>
              <a:pathLst>
                <a:path w="14742" h="9848" extrusionOk="0">
                  <a:moveTo>
                    <a:pt x="5453" y="3332"/>
                  </a:moveTo>
                  <a:cubicBezTo>
                    <a:pt x="6362" y="3332"/>
                    <a:pt x="7101" y="4072"/>
                    <a:pt x="7101" y="4980"/>
                  </a:cubicBezTo>
                  <a:cubicBezTo>
                    <a:pt x="7101" y="5889"/>
                    <a:pt x="6362" y="6629"/>
                    <a:pt x="5453" y="6629"/>
                  </a:cubicBezTo>
                  <a:cubicBezTo>
                    <a:pt x="4544" y="6629"/>
                    <a:pt x="3805" y="5889"/>
                    <a:pt x="3805" y="4980"/>
                  </a:cubicBezTo>
                  <a:cubicBezTo>
                    <a:pt x="3805" y="4072"/>
                    <a:pt x="4544" y="3332"/>
                    <a:pt x="5453" y="3332"/>
                  </a:cubicBezTo>
                  <a:close/>
                  <a:moveTo>
                    <a:pt x="7394" y="6074"/>
                  </a:moveTo>
                  <a:cubicBezTo>
                    <a:pt x="7502" y="6274"/>
                    <a:pt x="7656" y="6459"/>
                    <a:pt x="7826" y="6629"/>
                  </a:cubicBezTo>
                  <a:lnTo>
                    <a:pt x="6947" y="6629"/>
                  </a:lnTo>
                  <a:cubicBezTo>
                    <a:pt x="7117" y="6459"/>
                    <a:pt x="7271" y="6274"/>
                    <a:pt x="7394" y="6074"/>
                  </a:cubicBezTo>
                  <a:close/>
                  <a:moveTo>
                    <a:pt x="9319" y="3332"/>
                  </a:moveTo>
                  <a:cubicBezTo>
                    <a:pt x="10229" y="3332"/>
                    <a:pt x="10968" y="4072"/>
                    <a:pt x="10968" y="4980"/>
                  </a:cubicBezTo>
                  <a:cubicBezTo>
                    <a:pt x="10968" y="5889"/>
                    <a:pt x="10229" y="6629"/>
                    <a:pt x="9319" y="6629"/>
                  </a:cubicBezTo>
                  <a:cubicBezTo>
                    <a:pt x="8411" y="6629"/>
                    <a:pt x="7672" y="5889"/>
                    <a:pt x="7672" y="4980"/>
                  </a:cubicBezTo>
                  <a:cubicBezTo>
                    <a:pt x="7672" y="4072"/>
                    <a:pt x="8411" y="3332"/>
                    <a:pt x="9319" y="3332"/>
                  </a:cubicBezTo>
                  <a:close/>
                  <a:moveTo>
                    <a:pt x="4899" y="1"/>
                  </a:moveTo>
                  <a:cubicBezTo>
                    <a:pt x="4826" y="1"/>
                    <a:pt x="4752" y="28"/>
                    <a:pt x="4698" y="81"/>
                  </a:cubicBezTo>
                  <a:lnTo>
                    <a:pt x="3928" y="851"/>
                  </a:lnTo>
                  <a:cubicBezTo>
                    <a:pt x="3821" y="975"/>
                    <a:pt x="3821" y="1160"/>
                    <a:pt x="3928" y="1268"/>
                  </a:cubicBezTo>
                  <a:lnTo>
                    <a:pt x="4698" y="2007"/>
                  </a:lnTo>
                  <a:cubicBezTo>
                    <a:pt x="4760" y="2069"/>
                    <a:pt x="4837" y="2084"/>
                    <a:pt x="4899" y="2084"/>
                  </a:cubicBezTo>
                  <a:cubicBezTo>
                    <a:pt x="4975" y="2084"/>
                    <a:pt x="5053" y="2053"/>
                    <a:pt x="5115" y="2007"/>
                  </a:cubicBezTo>
                  <a:cubicBezTo>
                    <a:pt x="5222" y="1884"/>
                    <a:pt x="5222" y="1699"/>
                    <a:pt x="5099" y="1591"/>
                  </a:cubicBezTo>
                  <a:lnTo>
                    <a:pt x="4883" y="1391"/>
                  </a:lnTo>
                  <a:lnTo>
                    <a:pt x="4883" y="1391"/>
                  </a:lnTo>
                  <a:cubicBezTo>
                    <a:pt x="5946" y="1560"/>
                    <a:pt x="6793" y="2377"/>
                    <a:pt x="7039" y="3409"/>
                  </a:cubicBezTo>
                  <a:cubicBezTo>
                    <a:pt x="6624" y="3008"/>
                    <a:pt x="6070" y="2747"/>
                    <a:pt x="5453" y="2747"/>
                  </a:cubicBezTo>
                  <a:cubicBezTo>
                    <a:pt x="4221" y="2747"/>
                    <a:pt x="3235" y="3747"/>
                    <a:pt x="3235" y="4980"/>
                  </a:cubicBezTo>
                  <a:cubicBezTo>
                    <a:pt x="3235" y="5627"/>
                    <a:pt x="3513" y="6212"/>
                    <a:pt x="3959" y="6629"/>
                  </a:cubicBezTo>
                  <a:lnTo>
                    <a:pt x="293" y="6629"/>
                  </a:lnTo>
                  <a:cubicBezTo>
                    <a:pt x="124" y="6629"/>
                    <a:pt x="0" y="6752"/>
                    <a:pt x="0" y="6906"/>
                  </a:cubicBezTo>
                  <a:lnTo>
                    <a:pt x="0" y="9570"/>
                  </a:lnTo>
                  <a:cubicBezTo>
                    <a:pt x="0" y="9724"/>
                    <a:pt x="124" y="9847"/>
                    <a:pt x="293" y="9847"/>
                  </a:cubicBezTo>
                  <a:lnTo>
                    <a:pt x="6054" y="9847"/>
                  </a:lnTo>
                  <a:cubicBezTo>
                    <a:pt x="6208" y="9847"/>
                    <a:pt x="6347" y="9724"/>
                    <a:pt x="6347" y="9570"/>
                  </a:cubicBezTo>
                  <a:cubicBezTo>
                    <a:pt x="6347" y="9385"/>
                    <a:pt x="6208" y="9278"/>
                    <a:pt x="6008" y="9278"/>
                  </a:cubicBezTo>
                  <a:lnTo>
                    <a:pt x="570" y="9278"/>
                  </a:lnTo>
                  <a:lnTo>
                    <a:pt x="570" y="7198"/>
                  </a:lnTo>
                  <a:lnTo>
                    <a:pt x="14172" y="7198"/>
                  </a:lnTo>
                  <a:lnTo>
                    <a:pt x="14172" y="9278"/>
                  </a:lnTo>
                  <a:lnTo>
                    <a:pt x="8641" y="9278"/>
                  </a:lnTo>
                  <a:cubicBezTo>
                    <a:pt x="8473" y="9278"/>
                    <a:pt x="8303" y="9385"/>
                    <a:pt x="8303" y="9570"/>
                  </a:cubicBezTo>
                  <a:cubicBezTo>
                    <a:pt x="8303" y="9724"/>
                    <a:pt x="8442" y="9847"/>
                    <a:pt x="8596" y="9847"/>
                  </a:cubicBezTo>
                  <a:lnTo>
                    <a:pt x="14464" y="9847"/>
                  </a:lnTo>
                  <a:cubicBezTo>
                    <a:pt x="14618" y="9847"/>
                    <a:pt x="14742" y="9724"/>
                    <a:pt x="14742" y="9570"/>
                  </a:cubicBezTo>
                  <a:lnTo>
                    <a:pt x="14742" y="6906"/>
                  </a:lnTo>
                  <a:cubicBezTo>
                    <a:pt x="14742" y="6752"/>
                    <a:pt x="14618" y="6629"/>
                    <a:pt x="14464" y="6629"/>
                  </a:cubicBezTo>
                  <a:lnTo>
                    <a:pt x="10814" y="6629"/>
                  </a:lnTo>
                  <a:cubicBezTo>
                    <a:pt x="11260" y="6212"/>
                    <a:pt x="11553" y="5627"/>
                    <a:pt x="11553" y="4980"/>
                  </a:cubicBezTo>
                  <a:cubicBezTo>
                    <a:pt x="11553" y="3747"/>
                    <a:pt x="10552" y="2747"/>
                    <a:pt x="9319" y="2747"/>
                  </a:cubicBezTo>
                  <a:cubicBezTo>
                    <a:pt x="8703" y="2747"/>
                    <a:pt x="8149" y="3008"/>
                    <a:pt x="7748" y="3409"/>
                  </a:cubicBezTo>
                  <a:cubicBezTo>
                    <a:pt x="7980" y="2361"/>
                    <a:pt x="8842" y="1545"/>
                    <a:pt x="9921" y="1375"/>
                  </a:cubicBezTo>
                  <a:lnTo>
                    <a:pt x="9921" y="1375"/>
                  </a:lnTo>
                  <a:lnTo>
                    <a:pt x="9674" y="1622"/>
                  </a:lnTo>
                  <a:cubicBezTo>
                    <a:pt x="9566" y="1745"/>
                    <a:pt x="9566" y="1915"/>
                    <a:pt x="9674" y="2038"/>
                  </a:cubicBezTo>
                  <a:cubicBezTo>
                    <a:pt x="9720" y="2084"/>
                    <a:pt x="9797" y="2115"/>
                    <a:pt x="9874" y="2115"/>
                  </a:cubicBezTo>
                  <a:cubicBezTo>
                    <a:pt x="9951" y="2115"/>
                    <a:pt x="10028" y="2084"/>
                    <a:pt x="10075" y="2038"/>
                  </a:cubicBezTo>
                  <a:lnTo>
                    <a:pt x="10845" y="1268"/>
                  </a:lnTo>
                  <a:cubicBezTo>
                    <a:pt x="10968" y="1145"/>
                    <a:pt x="10952" y="960"/>
                    <a:pt x="10845" y="851"/>
                  </a:cubicBezTo>
                  <a:lnTo>
                    <a:pt x="10075" y="112"/>
                  </a:lnTo>
                  <a:cubicBezTo>
                    <a:pt x="10020" y="59"/>
                    <a:pt x="9947" y="32"/>
                    <a:pt x="9874" y="32"/>
                  </a:cubicBezTo>
                  <a:cubicBezTo>
                    <a:pt x="9801" y="32"/>
                    <a:pt x="9728" y="59"/>
                    <a:pt x="9674" y="112"/>
                  </a:cubicBezTo>
                  <a:cubicBezTo>
                    <a:pt x="9551" y="235"/>
                    <a:pt x="9566" y="420"/>
                    <a:pt x="9674" y="529"/>
                  </a:cubicBezTo>
                  <a:lnTo>
                    <a:pt x="9951" y="790"/>
                  </a:lnTo>
                  <a:cubicBezTo>
                    <a:pt x="8812" y="929"/>
                    <a:pt x="7840" y="1669"/>
                    <a:pt x="7394" y="2669"/>
                  </a:cubicBezTo>
                  <a:cubicBezTo>
                    <a:pt x="6932" y="1652"/>
                    <a:pt x="5961" y="929"/>
                    <a:pt x="4807" y="790"/>
                  </a:cubicBezTo>
                  <a:lnTo>
                    <a:pt x="5099" y="498"/>
                  </a:lnTo>
                  <a:cubicBezTo>
                    <a:pt x="5222" y="375"/>
                    <a:pt x="5222" y="205"/>
                    <a:pt x="5099" y="81"/>
                  </a:cubicBezTo>
                  <a:cubicBezTo>
                    <a:pt x="5045" y="28"/>
                    <a:pt x="4972" y="1"/>
                    <a:pt x="48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9"/>
            <p:cNvSpPr/>
            <p:nvPr/>
          </p:nvSpPr>
          <p:spPr>
            <a:xfrm>
              <a:off x="3368462" y="4655469"/>
              <a:ext cx="98951" cy="89400"/>
            </a:xfrm>
            <a:custGeom>
              <a:avLst/>
              <a:gdLst/>
              <a:ahLst/>
              <a:cxnLst/>
              <a:rect l="l" t="t" r="r" b="b"/>
              <a:pathLst>
                <a:path w="632" h="571" extrusionOk="0">
                  <a:moveTo>
                    <a:pt x="313" y="0"/>
                  </a:moveTo>
                  <a:cubicBezTo>
                    <a:pt x="249" y="0"/>
                    <a:pt x="187" y="20"/>
                    <a:pt x="139" y="61"/>
                  </a:cubicBezTo>
                  <a:cubicBezTo>
                    <a:pt x="46" y="137"/>
                    <a:pt x="0" y="276"/>
                    <a:pt x="46" y="384"/>
                  </a:cubicBezTo>
                  <a:cubicBezTo>
                    <a:pt x="89" y="496"/>
                    <a:pt x="195" y="570"/>
                    <a:pt x="307" y="570"/>
                  </a:cubicBezTo>
                  <a:cubicBezTo>
                    <a:pt x="318" y="570"/>
                    <a:pt x="329" y="570"/>
                    <a:pt x="339" y="568"/>
                  </a:cubicBezTo>
                  <a:cubicBezTo>
                    <a:pt x="447" y="568"/>
                    <a:pt x="555" y="492"/>
                    <a:pt x="586" y="384"/>
                  </a:cubicBezTo>
                  <a:cubicBezTo>
                    <a:pt x="631" y="260"/>
                    <a:pt x="586" y="122"/>
                    <a:pt x="477" y="45"/>
                  </a:cubicBezTo>
                  <a:cubicBezTo>
                    <a:pt x="427" y="16"/>
                    <a:pt x="369" y="0"/>
                    <a:pt x="3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9"/>
            <p:cNvSpPr/>
            <p:nvPr/>
          </p:nvSpPr>
          <p:spPr>
            <a:xfrm>
              <a:off x="4185903" y="3817674"/>
              <a:ext cx="386095" cy="326443"/>
            </a:xfrm>
            <a:custGeom>
              <a:avLst/>
              <a:gdLst/>
              <a:ahLst/>
              <a:cxnLst/>
              <a:rect l="l" t="t" r="r" b="b"/>
              <a:pathLst>
                <a:path w="2466" h="2085" extrusionOk="0">
                  <a:moveTo>
                    <a:pt x="1050" y="1"/>
                  </a:moveTo>
                  <a:cubicBezTo>
                    <a:pt x="975" y="1"/>
                    <a:pt x="902" y="28"/>
                    <a:pt x="849" y="82"/>
                  </a:cubicBezTo>
                  <a:lnTo>
                    <a:pt x="140" y="790"/>
                  </a:lnTo>
                  <a:cubicBezTo>
                    <a:pt x="48" y="852"/>
                    <a:pt x="1" y="959"/>
                    <a:pt x="1" y="1068"/>
                  </a:cubicBezTo>
                  <a:cubicBezTo>
                    <a:pt x="1" y="1144"/>
                    <a:pt x="32" y="1222"/>
                    <a:pt x="78" y="1267"/>
                  </a:cubicBezTo>
                  <a:lnTo>
                    <a:pt x="849" y="2007"/>
                  </a:lnTo>
                  <a:cubicBezTo>
                    <a:pt x="910" y="2068"/>
                    <a:pt x="987" y="2084"/>
                    <a:pt x="1048" y="2084"/>
                  </a:cubicBezTo>
                  <a:cubicBezTo>
                    <a:pt x="1126" y="2084"/>
                    <a:pt x="1202" y="2054"/>
                    <a:pt x="1264" y="2007"/>
                  </a:cubicBezTo>
                  <a:cubicBezTo>
                    <a:pt x="1372" y="1884"/>
                    <a:pt x="1372" y="1699"/>
                    <a:pt x="1249" y="1592"/>
                  </a:cubicBezTo>
                  <a:lnTo>
                    <a:pt x="987" y="1329"/>
                  </a:lnTo>
                  <a:lnTo>
                    <a:pt x="2188" y="1329"/>
                  </a:lnTo>
                  <a:cubicBezTo>
                    <a:pt x="2342" y="1329"/>
                    <a:pt x="2466" y="1206"/>
                    <a:pt x="2466" y="1052"/>
                  </a:cubicBezTo>
                  <a:cubicBezTo>
                    <a:pt x="2466" y="883"/>
                    <a:pt x="2342" y="760"/>
                    <a:pt x="2188" y="760"/>
                  </a:cubicBezTo>
                  <a:lnTo>
                    <a:pt x="987" y="760"/>
                  </a:lnTo>
                  <a:lnTo>
                    <a:pt x="1264" y="497"/>
                  </a:lnTo>
                  <a:cubicBezTo>
                    <a:pt x="1372" y="390"/>
                    <a:pt x="1372" y="205"/>
                    <a:pt x="1264" y="82"/>
                  </a:cubicBezTo>
                  <a:cubicBezTo>
                    <a:pt x="1202" y="28"/>
                    <a:pt x="1125" y="1"/>
                    <a:pt x="10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0" name="Picture 2" descr="8 septiembre 2022 – Universidad Industrial de Santander">
            <a:extLst>
              <a:ext uri="{FF2B5EF4-FFF2-40B4-BE49-F238E27FC236}">
                <a16:creationId xmlns:a16="http://schemas.microsoft.com/office/drawing/2014/main" id="{6CCFA9CE-5D33-4575-D7FC-CD1BF56915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028" y="4241253"/>
            <a:ext cx="1491754" cy="83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Google Shape;104;p19">
            <a:extLst>
              <a:ext uri="{FF2B5EF4-FFF2-40B4-BE49-F238E27FC236}">
                <a16:creationId xmlns:a16="http://schemas.microsoft.com/office/drawing/2014/main" id="{FAA9AE82-CE77-D56B-58BF-0E5551FEA385}"/>
              </a:ext>
            </a:extLst>
          </p:cNvPr>
          <p:cNvSpPr/>
          <p:nvPr/>
        </p:nvSpPr>
        <p:spPr>
          <a:xfrm>
            <a:off x="4134001" y="3147313"/>
            <a:ext cx="865200" cy="865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3rd</a:t>
            </a:r>
            <a:endParaRPr sz="2300" dirty="0">
              <a:solidFill>
                <a:schemeClr val="lt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60" name="Google Shape;139;p19">
            <a:extLst>
              <a:ext uri="{FF2B5EF4-FFF2-40B4-BE49-F238E27FC236}">
                <a16:creationId xmlns:a16="http://schemas.microsoft.com/office/drawing/2014/main" id="{BF139341-65D2-8A7B-1DC4-B37815199CA6}"/>
              </a:ext>
            </a:extLst>
          </p:cNvPr>
          <p:cNvSpPr txBox="1"/>
          <p:nvPr/>
        </p:nvSpPr>
        <p:spPr>
          <a:xfrm>
            <a:off x="3587705" y="4255443"/>
            <a:ext cx="2134063" cy="336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es-MX" sz="1600" dirty="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Procesamiento de datos</a:t>
            </a:r>
            <a:endParaRPr sz="1600" dirty="0">
              <a:solidFill>
                <a:schemeClr val="lt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61" name="Google Shape;106;p19">
            <a:extLst>
              <a:ext uri="{FF2B5EF4-FFF2-40B4-BE49-F238E27FC236}">
                <a16:creationId xmlns:a16="http://schemas.microsoft.com/office/drawing/2014/main" id="{FE688F2F-7164-A804-8A30-F0D886A0DF29}"/>
              </a:ext>
            </a:extLst>
          </p:cNvPr>
          <p:cNvSpPr txBox="1"/>
          <p:nvPr/>
        </p:nvSpPr>
        <p:spPr>
          <a:xfrm>
            <a:off x="1277301" y="4283793"/>
            <a:ext cx="1986000" cy="61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Cargué de datos y promediado de estos mismos en </a:t>
            </a:r>
            <a:r>
              <a:rPr lang="es-MX" sz="1200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Jupyter</a:t>
            </a:r>
            <a:r>
              <a:rPr lang="es-MX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Lab.</a:t>
            </a: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62" name="Google Shape;105;p19">
            <a:extLst>
              <a:ext uri="{FF2B5EF4-FFF2-40B4-BE49-F238E27FC236}">
                <a16:creationId xmlns:a16="http://schemas.microsoft.com/office/drawing/2014/main" id="{A95FB2C9-31BA-661C-F37C-1A52814155C2}"/>
              </a:ext>
            </a:extLst>
          </p:cNvPr>
          <p:cNvCxnSpPr>
            <a:cxnSpLocks/>
            <a:stCxn id="58" idx="4"/>
            <a:endCxn id="61" idx="0"/>
          </p:cNvCxnSpPr>
          <p:nvPr/>
        </p:nvCxnSpPr>
        <p:spPr>
          <a:xfrm rot="5400000">
            <a:off x="3282811" y="3000003"/>
            <a:ext cx="271280" cy="22963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3" name="Google Shape;2723;p44"/>
          <p:cNvGrpSpPr/>
          <p:nvPr/>
        </p:nvGrpSpPr>
        <p:grpSpPr>
          <a:xfrm>
            <a:off x="411486" y="1562207"/>
            <a:ext cx="3231902" cy="1033956"/>
            <a:chOff x="411486" y="1562207"/>
            <a:chExt cx="3231902" cy="1033956"/>
          </a:xfrm>
        </p:grpSpPr>
        <p:sp>
          <p:nvSpPr>
            <p:cNvPr id="2724" name="Google Shape;2724;p44"/>
            <p:cNvSpPr txBox="1"/>
            <p:nvPr/>
          </p:nvSpPr>
          <p:spPr>
            <a:xfrm>
              <a:off x="1657388" y="1715796"/>
              <a:ext cx="1986000" cy="3369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dirty="0">
                  <a:solidFill>
                    <a:schemeClr val="lt1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rPr>
                <a:t>1. Subdividir</a:t>
              </a:r>
              <a:endParaRPr sz="2000" dirty="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  <p:sp>
          <p:nvSpPr>
            <p:cNvPr id="2725" name="Google Shape;2725;p44"/>
            <p:cNvSpPr txBox="1"/>
            <p:nvPr/>
          </p:nvSpPr>
          <p:spPr>
            <a:xfrm>
              <a:off x="1657388" y="2111363"/>
              <a:ext cx="1986000" cy="484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hlink"/>
                </a:buClr>
                <a:buSzPts val="1100"/>
                <a:buFont typeface="Arial"/>
                <a:buNone/>
              </a:pPr>
              <a:r>
                <a:rPr lang="es-MX" sz="1200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Los intervalos de posición vs tiempo.</a:t>
              </a:r>
              <a:endParaRPr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726" name="Google Shape;2726;p44"/>
            <p:cNvSpPr/>
            <p:nvPr/>
          </p:nvSpPr>
          <p:spPr>
            <a:xfrm>
              <a:off x="411486" y="1562207"/>
              <a:ext cx="644100" cy="6441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30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  <p:cxnSp>
          <p:nvCxnSpPr>
            <p:cNvPr id="2727" name="Google Shape;2727;p44"/>
            <p:cNvCxnSpPr>
              <a:stCxn id="2724" idx="1"/>
              <a:endCxn id="2726" idx="6"/>
            </p:cNvCxnSpPr>
            <p:nvPr/>
          </p:nvCxnSpPr>
          <p:spPr>
            <a:xfrm rot="10800000">
              <a:off x="1055588" y="1884246"/>
              <a:ext cx="6018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728" name="Google Shape;2728;p44"/>
          <p:cNvGrpSpPr/>
          <p:nvPr/>
        </p:nvGrpSpPr>
        <p:grpSpPr>
          <a:xfrm>
            <a:off x="411486" y="2615932"/>
            <a:ext cx="3231902" cy="1033968"/>
            <a:chOff x="411486" y="2615932"/>
            <a:chExt cx="3231902" cy="1033968"/>
          </a:xfrm>
        </p:grpSpPr>
        <p:sp>
          <p:nvSpPr>
            <p:cNvPr id="2729" name="Google Shape;2729;p44"/>
            <p:cNvSpPr txBox="1"/>
            <p:nvPr/>
          </p:nvSpPr>
          <p:spPr>
            <a:xfrm>
              <a:off x="1657388" y="2769533"/>
              <a:ext cx="1986000" cy="3369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dirty="0">
                  <a:solidFill>
                    <a:schemeClr val="lt1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rPr>
                <a:t>2. Comparar</a:t>
              </a:r>
              <a:endParaRPr sz="2000" dirty="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  <p:sp>
          <p:nvSpPr>
            <p:cNvPr id="2730" name="Google Shape;2730;p44"/>
            <p:cNvSpPr txBox="1"/>
            <p:nvPr/>
          </p:nvSpPr>
          <p:spPr>
            <a:xfrm>
              <a:off x="1657388" y="3165100"/>
              <a:ext cx="1986000" cy="484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hlink"/>
                </a:buClr>
                <a:buSzPts val="1100"/>
                <a:buFont typeface="Arial"/>
                <a:buNone/>
              </a:pPr>
              <a:r>
                <a:rPr lang="es-MX" sz="1200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Modelo teórico de caída libre.</a:t>
              </a:r>
              <a:endParaRPr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731" name="Google Shape;2731;p44"/>
            <p:cNvSpPr/>
            <p:nvPr/>
          </p:nvSpPr>
          <p:spPr>
            <a:xfrm>
              <a:off x="411486" y="2615932"/>
              <a:ext cx="644100" cy="6441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30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  <p:cxnSp>
          <p:nvCxnSpPr>
            <p:cNvPr id="2732" name="Google Shape;2732;p44"/>
            <p:cNvCxnSpPr>
              <a:stCxn id="2729" idx="1"/>
              <a:endCxn id="2731" idx="6"/>
            </p:cNvCxnSpPr>
            <p:nvPr/>
          </p:nvCxnSpPr>
          <p:spPr>
            <a:xfrm rot="10800000">
              <a:off x="1055588" y="2937983"/>
              <a:ext cx="6018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733" name="Google Shape;2733;p44"/>
          <p:cNvGrpSpPr/>
          <p:nvPr/>
        </p:nvGrpSpPr>
        <p:grpSpPr>
          <a:xfrm>
            <a:off x="411486" y="3669657"/>
            <a:ext cx="3231902" cy="1033956"/>
            <a:chOff x="411486" y="3669657"/>
            <a:chExt cx="3231902" cy="1033956"/>
          </a:xfrm>
        </p:grpSpPr>
        <p:sp>
          <p:nvSpPr>
            <p:cNvPr id="2734" name="Google Shape;2734;p44"/>
            <p:cNvSpPr txBox="1"/>
            <p:nvPr/>
          </p:nvSpPr>
          <p:spPr>
            <a:xfrm>
              <a:off x="1657388" y="3823246"/>
              <a:ext cx="1986000" cy="336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dirty="0">
                  <a:solidFill>
                    <a:schemeClr val="lt1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rPr>
                <a:t>3. Remplazar</a:t>
              </a:r>
              <a:endParaRPr sz="2000" dirty="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  <p:sp>
          <p:nvSpPr>
            <p:cNvPr id="2735" name="Google Shape;2735;p44"/>
            <p:cNvSpPr txBox="1"/>
            <p:nvPr/>
          </p:nvSpPr>
          <p:spPr>
            <a:xfrm>
              <a:off x="1657388" y="4218813"/>
              <a:ext cx="1986000" cy="484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hlink"/>
                </a:buClr>
                <a:buSzPts val="1100"/>
                <a:buFont typeface="Arial"/>
                <a:buNone/>
              </a:pPr>
              <a:r>
                <a:rPr lang="en" sz="1200" dirty="0">
                  <a:solidFill>
                    <a:schemeClr val="hlink"/>
                  </a:solidFill>
                  <a:latin typeface="Roboto"/>
                  <a:ea typeface="Roboto"/>
                  <a:cs typeface="Roboto"/>
                  <a:sym typeface="Roboto"/>
                </a:rPr>
                <a:t>Dar condiciones iniciales y crear una función descriptiva.</a:t>
              </a:r>
              <a:endParaRPr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736" name="Google Shape;2736;p44"/>
            <p:cNvSpPr/>
            <p:nvPr/>
          </p:nvSpPr>
          <p:spPr>
            <a:xfrm>
              <a:off x="411486" y="3669657"/>
              <a:ext cx="644100" cy="644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30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  <p:cxnSp>
          <p:nvCxnSpPr>
            <p:cNvPr id="2737" name="Google Shape;2737;p44"/>
            <p:cNvCxnSpPr>
              <a:stCxn id="2734" idx="1"/>
              <a:endCxn id="2736" idx="6"/>
            </p:cNvCxnSpPr>
            <p:nvPr/>
          </p:nvCxnSpPr>
          <p:spPr>
            <a:xfrm rot="10800000">
              <a:off x="1055588" y="3991696"/>
              <a:ext cx="6018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738" name="Google Shape;2738;p4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45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es-MX" dirty="0"/>
              <a:t>Modelado de ecuaciones</a:t>
            </a:r>
            <a:endParaRPr dirty="0"/>
          </a:p>
        </p:txBody>
      </p:sp>
      <p:grpSp>
        <p:nvGrpSpPr>
          <p:cNvPr id="2812" name="Google Shape;2812;p44"/>
          <p:cNvGrpSpPr/>
          <p:nvPr/>
        </p:nvGrpSpPr>
        <p:grpSpPr>
          <a:xfrm>
            <a:off x="541411" y="1687527"/>
            <a:ext cx="384340" cy="387632"/>
            <a:chOff x="1759975" y="2625800"/>
            <a:chExt cx="367825" cy="370975"/>
          </a:xfrm>
        </p:grpSpPr>
        <p:sp>
          <p:nvSpPr>
            <p:cNvPr id="2813" name="Google Shape;2813;p44"/>
            <p:cNvSpPr/>
            <p:nvPr/>
          </p:nvSpPr>
          <p:spPr>
            <a:xfrm>
              <a:off x="1802350" y="2740275"/>
              <a:ext cx="155600" cy="222225"/>
            </a:xfrm>
            <a:custGeom>
              <a:avLst/>
              <a:gdLst/>
              <a:ahLst/>
              <a:cxnLst/>
              <a:rect l="l" t="t" r="r" b="b"/>
              <a:pathLst>
                <a:path w="6224" h="8889" extrusionOk="0">
                  <a:moveTo>
                    <a:pt x="3204" y="0"/>
                  </a:moveTo>
                  <a:cubicBezTo>
                    <a:pt x="2789" y="0"/>
                    <a:pt x="2434" y="293"/>
                    <a:pt x="2372" y="694"/>
                  </a:cubicBezTo>
                  <a:lnTo>
                    <a:pt x="1694" y="7472"/>
                  </a:lnTo>
                  <a:cubicBezTo>
                    <a:pt x="1540" y="8287"/>
                    <a:pt x="832" y="8889"/>
                    <a:pt x="0" y="8889"/>
                  </a:cubicBezTo>
                  <a:lnTo>
                    <a:pt x="6223" y="8889"/>
                  </a:lnTo>
                  <a:cubicBezTo>
                    <a:pt x="5500" y="8889"/>
                    <a:pt x="4868" y="8365"/>
                    <a:pt x="4744" y="7641"/>
                  </a:cubicBezTo>
                  <a:lnTo>
                    <a:pt x="4036" y="694"/>
                  </a:lnTo>
                  <a:cubicBezTo>
                    <a:pt x="3959" y="293"/>
                    <a:pt x="3605" y="0"/>
                    <a:pt x="320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4" name="Google Shape;2814;p44"/>
            <p:cNvSpPr/>
            <p:nvPr/>
          </p:nvSpPr>
          <p:spPr>
            <a:xfrm>
              <a:off x="1957925" y="2835400"/>
              <a:ext cx="124800" cy="127100"/>
            </a:xfrm>
            <a:custGeom>
              <a:avLst/>
              <a:gdLst/>
              <a:ahLst/>
              <a:cxnLst/>
              <a:rect l="l" t="t" r="r" b="b"/>
              <a:pathLst>
                <a:path w="4992" h="5084" extrusionOk="0">
                  <a:moveTo>
                    <a:pt x="2512" y="1"/>
                  </a:moveTo>
                  <a:cubicBezTo>
                    <a:pt x="2218" y="1"/>
                    <a:pt x="1972" y="200"/>
                    <a:pt x="1926" y="493"/>
                  </a:cubicBezTo>
                  <a:lnTo>
                    <a:pt x="1495" y="3836"/>
                  </a:lnTo>
                  <a:cubicBezTo>
                    <a:pt x="1356" y="4560"/>
                    <a:pt x="740" y="5084"/>
                    <a:pt x="0" y="5084"/>
                  </a:cubicBezTo>
                  <a:lnTo>
                    <a:pt x="4991" y="5084"/>
                  </a:lnTo>
                  <a:cubicBezTo>
                    <a:pt x="4268" y="5084"/>
                    <a:pt x="3652" y="4560"/>
                    <a:pt x="3528" y="3852"/>
                  </a:cubicBezTo>
                  <a:lnTo>
                    <a:pt x="3097" y="493"/>
                  </a:lnTo>
                  <a:cubicBezTo>
                    <a:pt x="3035" y="200"/>
                    <a:pt x="2789" y="1"/>
                    <a:pt x="251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5" name="Google Shape;2815;p44"/>
            <p:cNvSpPr/>
            <p:nvPr/>
          </p:nvSpPr>
          <p:spPr>
            <a:xfrm>
              <a:off x="2002225" y="2768775"/>
              <a:ext cx="37750" cy="38150"/>
            </a:xfrm>
            <a:custGeom>
              <a:avLst/>
              <a:gdLst/>
              <a:ahLst/>
              <a:cxnLst/>
              <a:rect l="l" t="t" r="r" b="b"/>
              <a:pathLst>
                <a:path w="1510" h="1526" extrusionOk="0">
                  <a:moveTo>
                    <a:pt x="755" y="0"/>
                  </a:moveTo>
                  <a:cubicBezTo>
                    <a:pt x="339" y="0"/>
                    <a:pt x="0" y="339"/>
                    <a:pt x="0" y="770"/>
                  </a:cubicBezTo>
                  <a:cubicBezTo>
                    <a:pt x="0" y="1187"/>
                    <a:pt x="339" y="1526"/>
                    <a:pt x="755" y="1526"/>
                  </a:cubicBezTo>
                  <a:cubicBezTo>
                    <a:pt x="1171" y="1526"/>
                    <a:pt x="1510" y="1187"/>
                    <a:pt x="1510" y="770"/>
                  </a:cubicBezTo>
                  <a:cubicBezTo>
                    <a:pt x="1510" y="339"/>
                    <a:pt x="1171" y="0"/>
                    <a:pt x="7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6" name="Google Shape;2816;p44"/>
            <p:cNvSpPr/>
            <p:nvPr/>
          </p:nvSpPr>
          <p:spPr>
            <a:xfrm>
              <a:off x="1862825" y="2675100"/>
              <a:ext cx="41600" cy="37950"/>
            </a:xfrm>
            <a:custGeom>
              <a:avLst/>
              <a:gdLst/>
              <a:ahLst/>
              <a:cxnLst/>
              <a:rect l="l" t="t" r="r" b="b"/>
              <a:pathLst>
                <a:path w="1664" h="1518" extrusionOk="0">
                  <a:moveTo>
                    <a:pt x="824" y="0"/>
                  </a:moveTo>
                  <a:cubicBezTo>
                    <a:pt x="631" y="0"/>
                    <a:pt x="439" y="74"/>
                    <a:pt x="292" y="220"/>
                  </a:cubicBezTo>
                  <a:cubicBezTo>
                    <a:pt x="0" y="528"/>
                    <a:pt x="0" y="1005"/>
                    <a:pt x="292" y="1298"/>
                  </a:cubicBezTo>
                  <a:cubicBezTo>
                    <a:pt x="439" y="1444"/>
                    <a:pt x="631" y="1517"/>
                    <a:pt x="824" y="1517"/>
                  </a:cubicBezTo>
                  <a:cubicBezTo>
                    <a:pt x="1016" y="1517"/>
                    <a:pt x="1209" y="1444"/>
                    <a:pt x="1356" y="1298"/>
                  </a:cubicBezTo>
                  <a:cubicBezTo>
                    <a:pt x="1664" y="1005"/>
                    <a:pt x="1664" y="528"/>
                    <a:pt x="1356" y="220"/>
                  </a:cubicBezTo>
                  <a:cubicBezTo>
                    <a:pt x="1209" y="74"/>
                    <a:pt x="1016" y="0"/>
                    <a:pt x="82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7" name="Google Shape;2817;p44"/>
            <p:cNvSpPr/>
            <p:nvPr/>
          </p:nvSpPr>
          <p:spPr>
            <a:xfrm>
              <a:off x="1759975" y="2625800"/>
              <a:ext cx="367825" cy="370975"/>
            </a:xfrm>
            <a:custGeom>
              <a:avLst/>
              <a:gdLst/>
              <a:ahLst/>
              <a:cxnLst/>
              <a:rect l="l" t="t" r="r" b="b"/>
              <a:pathLst>
                <a:path w="14713" h="14839" extrusionOk="0">
                  <a:moveTo>
                    <a:pt x="10430" y="8677"/>
                  </a:moveTo>
                  <a:cubicBezTo>
                    <a:pt x="10568" y="8677"/>
                    <a:pt x="10691" y="8769"/>
                    <a:pt x="10722" y="8923"/>
                  </a:cubicBezTo>
                  <a:lnTo>
                    <a:pt x="11153" y="12281"/>
                  </a:lnTo>
                  <a:lnTo>
                    <a:pt x="11153" y="12297"/>
                  </a:lnTo>
                  <a:cubicBezTo>
                    <a:pt x="11215" y="12636"/>
                    <a:pt x="11369" y="12928"/>
                    <a:pt x="11600" y="13175"/>
                  </a:cubicBezTo>
                  <a:lnTo>
                    <a:pt x="9243" y="13175"/>
                  </a:lnTo>
                  <a:cubicBezTo>
                    <a:pt x="9475" y="12928"/>
                    <a:pt x="9629" y="12620"/>
                    <a:pt x="9690" y="12281"/>
                  </a:cubicBezTo>
                  <a:lnTo>
                    <a:pt x="9690" y="12266"/>
                  </a:lnTo>
                  <a:lnTo>
                    <a:pt x="10122" y="8923"/>
                  </a:lnTo>
                  <a:cubicBezTo>
                    <a:pt x="10152" y="8769"/>
                    <a:pt x="10276" y="8677"/>
                    <a:pt x="10430" y="8677"/>
                  </a:cubicBezTo>
                  <a:close/>
                  <a:moveTo>
                    <a:pt x="1385" y="1"/>
                  </a:moveTo>
                  <a:cubicBezTo>
                    <a:pt x="1310" y="1"/>
                    <a:pt x="1233" y="28"/>
                    <a:pt x="1171" y="81"/>
                  </a:cubicBezTo>
                  <a:lnTo>
                    <a:pt x="401" y="851"/>
                  </a:lnTo>
                  <a:cubicBezTo>
                    <a:pt x="294" y="975"/>
                    <a:pt x="294" y="1159"/>
                    <a:pt x="401" y="1268"/>
                  </a:cubicBezTo>
                  <a:cubicBezTo>
                    <a:pt x="463" y="1322"/>
                    <a:pt x="536" y="1348"/>
                    <a:pt x="609" y="1348"/>
                  </a:cubicBezTo>
                  <a:cubicBezTo>
                    <a:pt x="683" y="1348"/>
                    <a:pt x="756" y="1322"/>
                    <a:pt x="818" y="1268"/>
                  </a:cubicBezTo>
                  <a:lnTo>
                    <a:pt x="1095" y="991"/>
                  </a:lnTo>
                  <a:lnTo>
                    <a:pt x="1095" y="13175"/>
                  </a:lnTo>
                  <a:lnTo>
                    <a:pt x="294" y="13175"/>
                  </a:lnTo>
                  <a:cubicBezTo>
                    <a:pt x="140" y="13175"/>
                    <a:pt x="1" y="13298"/>
                    <a:pt x="1" y="13468"/>
                  </a:cubicBezTo>
                  <a:cubicBezTo>
                    <a:pt x="1" y="13622"/>
                    <a:pt x="140" y="13760"/>
                    <a:pt x="294" y="13760"/>
                  </a:cubicBezTo>
                  <a:lnTo>
                    <a:pt x="1095" y="13760"/>
                  </a:lnTo>
                  <a:lnTo>
                    <a:pt x="1095" y="14546"/>
                  </a:lnTo>
                  <a:cubicBezTo>
                    <a:pt x="1095" y="14715"/>
                    <a:pt x="1218" y="14838"/>
                    <a:pt x="1387" y="14838"/>
                  </a:cubicBezTo>
                  <a:cubicBezTo>
                    <a:pt x="1541" y="14838"/>
                    <a:pt x="1680" y="14715"/>
                    <a:pt x="1680" y="14546"/>
                  </a:cubicBezTo>
                  <a:lnTo>
                    <a:pt x="1680" y="13760"/>
                  </a:lnTo>
                  <a:lnTo>
                    <a:pt x="13665" y="13760"/>
                  </a:lnTo>
                  <a:lnTo>
                    <a:pt x="13371" y="14053"/>
                  </a:lnTo>
                  <a:cubicBezTo>
                    <a:pt x="13248" y="14160"/>
                    <a:pt x="13248" y="14345"/>
                    <a:pt x="13371" y="14454"/>
                  </a:cubicBezTo>
                  <a:cubicBezTo>
                    <a:pt x="13426" y="14507"/>
                    <a:pt x="13499" y="14534"/>
                    <a:pt x="13572" y="14534"/>
                  </a:cubicBezTo>
                  <a:cubicBezTo>
                    <a:pt x="13645" y="14534"/>
                    <a:pt x="13718" y="14507"/>
                    <a:pt x="13772" y="14454"/>
                  </a:cubicBezTo>
                  <a:lnTo>
                    <a:pt x="14527" y="13714"/>
                  </a:lnTo>
                  <a:cubicBezTo>
                    <a:pt x="14681" y="13622"/>
                    <a:pt x="14712" y="13375"/>
                    <a:pt x="14573" y="13252"/>
                  </a:cubicBezTo>
                  <a:lnTo>
                    <a:pt x="13803" y="12466"/>
                  </a:lnTo>
                  <a:cubicBezTo>
                    <a:pt x="13749" y="12412"/>
                    <a:pt x="13676" y="12386"/>
                    <a:pt x="13603" y="12386"/>
                  </a:cubicBezTo>
                  <a:cubicBezTo>
                    <a:pt x="13530" y="12386"/>
                    <a:pt x="13456" y="12412"/>
                    <a:pt x="13402" y="12466"/>
                  </a:cubicBezTo>
                  <a:cubicBezTo>
                    <a:pt x="13279" y="12589"/>
                    <a:pt x="13279" y="12774"/>
                    <a:pt x="13402" y="12882"/>
                  </a:cubicBezTo>
                  <a:lnTo>
                    <a:pt x="13695" y="13175"/>
                  </a:lnTo>
                  <a:lnTo>
                    <a:pt x="12909" y="13175"/>
                  </a:lnTo>
                  <a:cubicBezTo>
                    <a:pt x="12340" y="13175"/>
                    <a:pt x="11831" y="12759"/>
                    <a:pt x="11724" y="12189"/>
                  </a:cubicBezTo>
                  <a:lnTo>
                    <a:pt x="11292" y="8831"/>
                  </a:lnTo>
                  <a:lnTo>
                    <a:pt x="11292" y="8816"/>
                  </a:lnTo>
                  <a:cubicBezTo>
                    <a:pt x="11215" y="8399"/>
                    <a:pt x="10845" y="8091"/>
                    <a:pt x="10430" y="8091"/>
                  </a:cubicBezTo>
                  <a:cubicBezTo>
                    <a:pt x="9998" y="8091"/>
                    <a:pt x="9629" y="8399"/>
                    <a:pt x="9551" y="8816"/>
                  </a:cubicBezTo>
                  <a:lnTo>
                    <a:pt x="9551" y="8831"/>
                  </a:lnTo>
                  <a:lnTo>
                    <a:pt x="9120" y="12174"/>
                  </a:lnTo>
                  <a:cubicBezTo>
                    <a:pt x="9013" y="12759"/>
                    <a:pt x="8504" y="13175"/>
                    <a:pt x="7918" y="13175"/>
                  </a:cubicBezTo>
                  <a:cubicBezTo>
                    <a:pt x="7333" y="13175"/>
                    <a:pt x="6840" y="12759"/>
                    <a:pt x="6733" y="12189"/>
                  </a:cubicBezTo>
                  <a:lnTo>
                    <a:pt x="6532" y="10264"/>
                  </a:lnTo>
                  <a:cubicBezTo>
                    <a:pt x="6518" y="10118"/>
                    <a:pt x="6380" y="10000"/>
                    <a:pt x="6234" y="10000"/>
                  </a:cubicBezTo>
                  <a:cubicBezTo>
                    <a:pt x="6226" y="10000"/>
                    <a:pt x="6217" y="10001"/>
                    <a:pt x="6209" y="10001"/>
                  </a:cubicBezTo>
                  <a:cubicBezTo>
                    <a:pt x="6055" y="10017"/>
                    <a:pt x="5932" y="10171"/>
                    <a:pt x="5947" y="10325"/>
                  </a:cubicBezTo>
                  <a:lnTo>
                    <a:pt x="6147" y="12250"/>
                  </a:lnTo>
                  <a:lnTo>
                    <a:pt x="6147" y="12281"/>
                  </a:lnTo>
                  <a:cubicBezTo>
                    <a:pt x="6209" y="12620"/>
                    <a:pt x="6378" y="12928"/>
                    <a:pt x="6594" y="13175"/>
                  </a:cubicBezTo>
                  <a:lnTo>
                    <a:pt x="3112" y="13175"/>
                  </a:lnTo>
                  <a:cubicBezTo>
                    <a:pt x="3389" y="12897"/>
                    <a:pt x="3590" y="12528"/>
                    <a:pt x="3667" y="12112"/>
                  </a:cubicBezTo>
                  <a:lnTo>
                    <a:pt x="3667" y="12081"/>
                  </a:lnTo>
                  <a:lnTo>
                    <a:pt x="4345" y="5319"/>
                  </a:lnTo>
                  <a:cubicBezTo>
                    <a:pt x="4406" y="5057"/>
                    <a:pt x="4622" y="4872"/>
                    <a:pt x="4899" y="4872"/>
                  </a:cubicBezTo>
                  <a:cubicBezTo>
                    <a:pt x="5162" y="4872"/>
                    <a:pt x="5392" y="5057"/>
                    <a:pt x="5439" y="5319"/>
                  </a:cubicBezTo>
                  <a:lnTo>
                    <a:pt x="5685" y="7783"/>
                  </a:lnTo>
                  <a:cubicBezTo>
                    <a:pt x="5714" y="7943"/>
                    <a:pt x="5838" y="8047"/>
                    <a:pt x="5980" y="8047"/>
                  </a:cubicBezTo>
                  <a:cubicBezTo>
                    <a:pt x="5989" y="8047"/>
                    <a:pt x="5999" y="8047"/>
                    <a:pt x="6008" y="8046"/>
                  </a:cubicBezTo>
                  <a:cubicBezTo>
                    <a:pt x="6162" y="8030"/>
                    <a:pt x="6285" y="7892"/>
                    <a:pt x="6271" y="7722"/>
                  </a:cubicBezTo>
                  <a:lnTo>
                    <a:pt x="6008" y="5242"/>
                  </a:lnTo>
                  <a:lnTo>
                    <a:pt x="6008" y="5226"/>
                  </a:lnTo>
                  <a:cubicBezTo>
                    <a:pt x="5916" y="4688"/>
                    <a:pt x="5439" y="4287"/>
                    <a:pt x="4899" y="4287"/>
                  </a:cubicBezTo>
                  <a:cubicBezTo>
                    <a:pt x="4345" y="4287"/>
                    <a:pt x="3882" y="4688"/>
                    <a:pt x="3775" y="5226"/>
                  </a:cubicBezTo>
                  <a:lnTo>
                    <a:pt x="3775" y="5242"/>
                  </a:lnTo>
                  <a:lnTo>
                    <a:pt x="3097" y="12020"/>
                  </a:lnTo>
                  <a:cubicBezTo>
                    <a:pt x="2974" y="12682"/>
                    <a:pt x="2373" y="13175"/>
                    <a:pt x="1695" y="13175"/>
                  </a:cubicBezTo>
                  <a:lnTo>
                    <a:pt x="1680" y="13175"/>
                  </a:lnTo>
                  <a:lnTo>
                    <a:pt x="1680" y="991"/>
                  </a:lnTo>
                  <a:lnTo>
                    <a:pt x="1972" y="1299"/>
                  </a:lnTo>
                  <a:cubicBezTo>
                    <a:pt x="2034" y="1352"/>
                    <a:pt x="2111" y="1379"/>
                    <a:pt x="2186" y="1379"/>
                  </a:cubicBezTo>
                  <a:cubicBezTo>
                    <a:pt x="2261" y="1379"/>
                    <a:pt x="2335" y="1352"/>
                    <a:pt x="2389" y="1299"/>
                  </a:cubicBezTo>
                  <a:cubicBezTo>
                    <a:pt x="2496" y="1176"/>
                    <a:pt x="2496" y="991"/>
                    <a:pt x="2389" y="882"/>
                  </a:cubicBezTo>
                  <a:lnTo>
                    <a:pt x="1588" y="81"/>
                  </a:lnTo>
                  <a:cubicBezTo>
                    <a:pt x="1534" y="28"/>
                    <a:pt x="1460" y="1"/>
                    <a:pt x="138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8" name="Google Shape;2818;p44"/>
            <p:cNvSpPr/>
            <p:nvPr/>
          </p:nvSpPr>
          <p:spPr>
            <a:xfrm>
              <a:off x="1820825" y="2668050"/>
              <a:ext cx="262650" cy="145800"/>
            </a:xfrm>
            <a:custGeom>
              <a:avLst/>
              <a:gdLst/>
              <a:ahLst/>
              <a:cxnLst/>
              <a:rect l="l" t="t" r="r" b="b"/>
              <a:pathLst>
                <a:path w="10506" h="5832" extrusionOk="0">
                  <a:moveTo>
                    <a:pt x="2510" y="579"/>
                  </a:moveTo>
                  <a:cubicBezTo>
                    <a:pt x="2631" y="579"/>
                    <a:pt x="2750" y="625"/>
                    <a:pt x="2835" y="718"/>
                  </a:cubicBezTo>
                  <a:cubicBezTo>
                    <a:pt x="3020" y="887"/>
                    <a:pt x="3020" y="1195"/>
                    <a:pt x="2835" y="1365"/>
                  </a:cubicBezTo>
                  <a:cubicBezTo>
                    <a:pt x="2750" y="1457"/>
                    <a:pt x="2631" y="1503"/>
                    <a:pt x="2510" y="1503"/>
                  </a:cubicBezTo>
                  <a:cubicBezTo>
                    <a:pt x="2389" y="1503"/>
                    <a:pt x="2265" y="1457"/>
                    <a:pt x="2173" y="1365"/>
                  </a:cubicBezTo>
                  <a:cubicBezTo>
                    <a:pt x="2003" y="1195"/>
                    <a:pt x="2003" y="887"/>
                    <a:pt x="2173" y="718"/>
                  </a:cubicBezTo>
                  <a:cubicBezTo>
                    <a:pt x="2265" y="625"/>
                    <a:pt x="2389" y="579"/>
                    <a:pt x="2510" y="579"/>
                  </a:cubicBezTo>
                  <a:close/>
                  <a:moveTo>
                    <a:pt x="8011" y="4322"/>
                  </a:moveTo>
                  <a:cubicBezTo>
                    <a:pt x="8273" y="4322"/>
                    <a:pt x="8473" y="4538"/>
                    <a:pt x="8473" y="4799"/>
                  </a:cubicBezTo>
                  <a:cubicBezTo>
                    <a:pt x="8473" y="5046"/>
                    <a:pt x="8273" y="5261"/>
                    <a:pt x="8011" y="5261"/>
                  </a:cubicBezTo>
                  <a:cubicBezTo>
                    <a:pt x="7749" y="5261"/>
                    <a:pt x="7548" y="5046"/>
                    <a:pt x="7548" y="4799"/>
                  </a:cubicBezTo>
                  <a:cubicBezTo>
                    <a:pt x="7548" y="4538"/>
                    <a:pt x="7749" y="4322"/>
                    <a:pt x="8011" y="4322"/>
                  </a:cubicBezTo>
                  <a:close/>
                  <a:moveTo>
                    <a:pt x="2506" y="1"/>
                  </a:moveTo>
                  <a:cubicBezTo>
                    <a:pt x="2238" y="1"/>
                    <a:pt x="1973" y="101"/>
                    <a:pt x="1773" y="301"/>
                  </a:cubicBezTo>
                  <a:cubicBezTo>
                    <a:pt x="1633" y="425"/>
                    <a:pt x="1557" y="595"/>
                    <a:pt x="1510" y="749"/>
                  </a:cubicBezTo>
                  <a:lnTo>
                    <a:pt x="294" y="749"/>
                  </a:lnTo>
                  <a:cubicBezTo>
                    <a:pt x="124" y="749"/>
                    <a:pt x="0" y="887"/>
                    <a:pt x="0" y="1041"/>
                  </a:cubicBezTo>
                  <a:cubicBezTo>
                    <a:pt x="0" y="1195"/>
                    <a:pt x="124" y="1334"/>
                    <a:pt x="294" y="1334"/>
                  </a:cubicBezTo>
                  <a:lnTo>
                    <a:pt x="1510" y="1334"/>
                  </a:lnTo>
                  <a:cubicBezTo>
                    <a:pt x="1557" y="1503"/>
                    <a:pt x="1633" y="1657"/>
                    <a:pt x="1773" y="1780"/>
                  </a:cubicBezTo>
                  <a:cubicBezTo>
                    <a:pt x="1973" y="1980"/>
                    <a:pt x="2242" y="2080"/>
                    <a:pt x="2512" y="2080"/>
                  </a:cubicBezTo>
                  <a:cubicBezTo>
                    <a:pt x="2781" y="2080"/>
                    <a:pt x="3051" y="1980"/>
                    <a:pt x="3251" y="1780"/>
                  </a:cubicBezTo>
                  <a:lnTo>
                    <a:pt x="3266" y="1765"/>
                  </a:lnTo>
                  <a:lnTo>
                    <a:pt x="6963" y="4692"/>
                  </a:lnTo>
                  <a:lnTo>
                    <a:pt x="6963" y="4799"/>
                  </a:lnTo>
                  <a:cubicBezTo>
                    <a:pt x="6963" y="5370"/>
                    <a:pt x="7441" y="5832"/>
                    <a:pt x="8011" y="5832"/>
                  </a:cubicBezTo>
                  <a:cubicBezTo>
                    <a:pt x="8489" y="5832"/>
                    <a:pt x="8889" y="5524"/>
                    <a:pt x="9012" y="5077"/>
                  </a:cubicBezTo>
                  <a:lnTo>
                    <a:pt x="10214" y="5077"/>
                  </a:lnTo>
                  <a:cubicBezTo>
                    <a:pt x="10383" y="5077"/>
                    <a:pt x="10506" y="4953"/>
                    <a:pt x="10506" y="4799"/>
                  </a:cubicBezTo>
                  <a:cubicBezTo>
                    <a:pt x="10506" y="4630"/>
                    <a:pt x="10383" y="4507"/>
                    <a:pt x="10214" y="4507"/>
                  </a:cubicBezTo>
                  <a:lnTo>
                    <a:pt x="9012" y="4507"/>
                  </a:lnTo>
                  <a:cubicBezTo>
                    <a:pt x="8889" y="4060"/>
                    <a:pt x="8489" y="3752"/>
                    <a:pt x="8011" y="3752"/>
                  </a:cubicBezTo>
                  <a:cubicBezTo>
                    <a:pt x="7688" y="3752"/>
                    <a:pt x="7394" y="3906"/>
                    <a:pt x="7195" y="4137"/>
                  </a:cubicBezTo>
                  <a:lnTo>
                    <a:pt x="3543" y="1226"/>
                  </a:lnTo>
                  <a:cubicBezTo>
                    <a:pt x="3543" y="1164"/>
                    <a:pt x="3559" y="1102"/>
                    <a:pt x="3559" y="1041"/>
                  </a:cubicBezTo>
                  <a:cubicBezTo>
                    <a:pt x="3559" y="763"/>
                    <a:pt x="3451" y="502"/>
                    <a:pt x="3251" y="301"/>
                  </a:cubicBezTo>
                  <a:cubicBezTo>
                    <a:pt x="3043" y="101"/>
                    <a:pt x="2773" y="1"/>
                    <a:pt x="25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9" name="Google Shape;2819;p44"/>
            <p:cNvSpPr/>
            <p:nvPr/>
          </p:nvSpPr>
          <p:spPr>
            <a:xfrm>
              <a:off x="1904400" y="2844100"/>
              <a:ext cx="16575" cy="14475"/>
            </a:xfrm>
            <a:custGeom>
              <a:avLst/>
              <a:gdLst/>
              <a:ahLst/>
              <a:cxnLst/>
              <a:rect l="l" t="t" r="r" b="b"/>
              <a:pathLst>
                <a:path w="663" h="579" extrusionOk="0">
                  <a:moveTo>
                    <a:pt x="342" y="0"/>
                  </a:moveTo>
                  <a:cubicBezTo>
                    <a:pt x="283" y="0"/>
                    <a:pt x="223" y="18"/>
                    <a:pt x="170" y="53"/>
                  </a:cubicBezTo>
                  <a:cubicBezTo>
                    <a:pt x="46" y="129"/>
                    <a:pt x="1" y="314"/>
                    <a:pt x="93" y="454"/>
                  </a:cubicBezTo>
                  <a:cubicBezTo>
                    <a:pt x="152" y="532"/>
                    <a:pt x="248" y="579"/>
                    <a:pt x="342" y="579"/>
                  </a:cubicBezTo>
                  <a:cubicBezTo>
                    <a:pt x="396" y="579"/>
                    <a:pt x="449" y="564"/>
                    <a:pt x="494" y="530"/>
                  </a:cubicBezTo>
                  <a:cubicBezTo>
                    <a:pt x="632" y="438"/>
                    <a:pt x="662" y="269"/>
                    <a:pt x="570" y="129"/>
                  </a:cubicBezTo>
                  <a:cubicBezTo>
                    <a:pt x="523" y="45"/>
                    <a:pt x="435" y="0"/>
                    <a:pt x="3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20" name="Google Shape;2820;p44"/>
          <p:cNvGrpSpPr/>
          <p:nvPr/>
        </p:nvGrpSpPr>
        <p:grpSpPr>
          <a:xfrm>
            <a:off x="541466" y="2755054"/>
            <a:ext cx="384406" cy="365963"/>
            <a:chOff x="4034775" y="1566575"/>
            <a:chExt cx="2799752" cy="2665422"/>
          </a:xfrm>
        </p:grpSpPr>
        <p:sp>
          <p:nvSpPr>
            <p:cNvPr id="2821" name="Google Shape;2821;p44"/>
            <p:cNvSpPr/>
            <p:nvPr/>
          </p:nvSpPr>
          <p:spPr>
            <a:xfrm>
              <a:off x="4094135" y="3180863"/>
              <a:ext cx="1282794" cy="516702"/>
            </a:xfrm>
            <a:custGeom>
              <a:avLst/>
              <a:gdLst/>
              <a:ahLst/>
              <a:cxnLst/>
              <a:rect l="l" t="t" r="r" b="b"/>
              <a:pathLst>
                <a:path w="6656" h="2681" extrusionOk="0">
                  <a:moveTo>
                    <a:pt x="6656" y="1"/>
                  </a:moveTo>
                  <a:cubicBezTo>
                    <a:pt x="6644" y="3"/>
                    <a:pt x="6632" y="6"/>
                    <a:pt x="6620" y="9"/>
                  </a:cubicBezTo>
                  <a:lnTo>
                    <a:pt x="6620" y="9"/>
                  </a:lnTo>
                  <a:lnTo>
                    <a:pt x="6656" y="1"/>
                  </a:lnTo>
                  <a:close/>
                  <a:moveTo>
                    <a:pt x="6620" y="9"/>
                  </a:moveTo>
                  <a:lnTo>
                    <a:pt x="617" y="1311"/>
                  </a:lnTo>
                  <a:cubicBezTo>
                    <a:pt x="247" y="1387"/>
                    <a:pt x="1" y="1773"/>
                    <a:pt x="77" y="2143"/>
                  </a:cubicBezTo>
                  <a:cubicBezTo>
                    <a:pt x="158" y="2464"/>
                    <a:pt x="449" y="2681"/>
                    <a:pt x="767" y="2681"/>
                  </a:cubicBezTo>
                  <a:cubicBezTo>
                    <a:pt x="814" y="2681"/>
                    <a:pt x="862" y="2676"/>
                    <a:pt x="909" y="2666"/>
                  </a:cubicBezTo>
                  <a:lnTo>
                    <a:pt x="5222" y="1726"/>
                  </a:lnTo>
                  <a:lnTo>
                    <a:pt x="5284" y="1387"/>
                  </a:lnTo>
                  <a:cubicBezTo>
                    <a:pt x="5421" y="707"/>
                    <a:pt x="5958" y="160"/>
                    <a:pt x="6620" y="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2" name="Google Shape;2822;p44"/>
            <p:cNvSpPr/>
            <p:nvPr/>
          </p:nvSpPr>
          <p:spPr>
            <a:xfrm>
              <a:off x="5376735" y="2907960"/>
              <a:ext cx="1413271" cy="466208"/>
            </a:xfrm>
            <a:custGeom>
              <a:avLst/>
              <a:gdLst/>
              <a:ahLst/>
              <a:cxnLst/>
              <a:rect l="l" t="t" r="r" b="b"/>
              <a:pathLst>
                <a:path w="7333" h="2419" extrusionOk="0">
                  <a:moveTo>
                    <a:pt x="79" y="1400"/>
                  </a:moveTo>
                  <a:lnTo>
                    <a:pt x="79" y="1400"/>
                  </a:lnTo>
                  <a:cubicBezTo>
                    <a:pt x="52" y="1404"/>
                    <a:pt x="26" y="1409"/>
                    <a:pt x="1" y="1417"/>
                  </a:cubicBezTo>
                  <a:lnTo>
                    <a:pt x="79" y="1400"/>
                  </a:lnTo>
                  <a:close/>
                  <a:moveTo>
                    <a:pt x="6567" y="1"/>
                  </a:moveTo>
                  <a:cubicBezTo>
                    <a:pt x="6519" y="1"/>
                    <a:pt x="6471" y="6"/>
                    <a:pt x="6423" y="16"/>
                  </a:cubicBezTo>
                  <a:lnTo>
                    <a:pt x="79" y="1400"/>
                  </a:lnTo>
                  <a:lnTo>
                    <a:pt x="79" y="1400"/>
                  </a:lnTo>
                  <a:cubicBezTo>
                    <a:pt x="165" y="1386"/>
                    <a:pt x="257" y="1386"/>
                    <a:pt x="339" y="1386"/>
                  </a:cubicBezTo>
                  <a:cubicBezTo>
                    <a:pt x="1032" y="1386"/>
                    <a:pt x="1648" y="1802"/>
                    <a:pt x="1925" y="2419"/>
                  </a:cubicBezTo>
                  <a:lnTo>
                    <a:pt x="3250" y="2125"/>
                  </a:lnTo>
                  <a:lnTo>
                    <a:pt x="5653" y="1602"/>
                  </a:lnTo>
                  <a:lnTo>
                    <a:pt x="6717" y="1371"/>
                  </a:lnTo>
                  <a:cubicBezTo>
                    <a:pt x="7086" y="1294"/>
                    <a:pt x="7333" y="924"/>
                    <a:pt x="7255" y="554"/>
                  </a:cubicBezTo>
                  <a:cubicBezTo>
                    <a:pt x="7175" y="220"/>
                    <a:pt x="6884" y="1"/>
                    <a:pt x="656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3" name="Google Shape;2823;p44"/>
            <p:cNvSpPr/>
            <p:nvPr/>
          </p:nvSpPr>
          <p:spPr>
            <a:xfrm>
              <a:off x="4969888" y="3174888"/>
              <a:ext cx="944365" cy="1003725"/>
            </a:xfrm>
            <a:custGeom>
              <a:avLst/>
              <a:gdLst/>
              <a:ahLst/>
              <a:cxnLst/>
              <a:rect l="l" t="t" r="r" b="b"/>
              <a:pathLst>
                <a:path w="4900" h="5208" extrusionOk="0">
                  <a:moveTo>
                    <a:pt x="2450" y="1"/>
                  </a:moveTo>
                  <a:cubicBezTo>
                    <a:pt x="1619" y="1"/>
                    <a:pt x="910" y="617"/>
                    <a:pt x="740" y="1418"/>
                  </a:cubicBezTo>
                  <a:lnTo>
                    <a:pt x="1" y="5207"/>
                  </a:lnTo>
                  <a:lnTo>
                    <a:pt x="4899" y="5207"/>
                  </a:lnTo>
                  <a:lnTo>
                    <a:pt x="4160" y="1418"/>
                  </a:lnTo>
                  <a:cubicBezTo>
                    <a:pt x="3991" y="617"/>
                    <a:pt x="3282" y="1"/>
                    <a:pt x="245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4" name="Google Shape;2824;p44"/>
            <p:cNvSpPr/>
            <p:nvPr/>
          </p:nvSpPr>
          <p:spPr>
            <a:xfrm>
              <a:off x="5733088" y="1620153"/>
              <a:ext cx="813503" cy="691121"/>
            </a:xfrm>
            <a:custGeom>
              <a:avLst/>
              <a:gdLst/>
              <a:ahLst/>
              <a:cxnLst/>
              <a:rect l="l" t="t" r="r" b="b"/>
              <a:pathLst>
                <a:path w="4221" h="3586" extrusionOk="0">
                  <a:moveTo>
                    <a:pt x="2118" y="0"/>
                  </a:moveTo>
                  <a:cubicBezTo>
                    <a:pt x="1983" y="0"/>
                    <a:pt x="1848" y="66"/>
                    <a:pt x="1771" y="197"/>
                  </a:cubicBezTo>
                  <a:lnTo>
                    <a:pt x="154" y="2985"/>
                  </a:lnTo>
                  <a:cubicBezTo>
                    <a:pt x="0" y="3247"/>
                    <a:pt x="200" y="3586"/>
                    <a:pt x="508" y="3586"/>
                  </a:cubicBezTo>
                  <a:lnTo>
                    <a:pt x="3728" y="3586"/>
                  </a:lnTo>
                  <a:cubicBezTo>
                    <a:pt x="4036" y="3586"/>
                    <a:pt x="4221" y="3247"/>
                    <a:pt x="4067" y="2985"/>
                  </a:cubicBezTo>
                  <a:lnTo>
                    <a:pt x="2465" y="197"/>
                  </a:lnTo>
                  <a:cubicBezTo>
                    <a:pt x="2388" y="66"/>
                    <a:pt x="2253" y="0"/>
                    <a:pt x="211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5" name="Google Shape;2825;p44"/>
            <p:cNvSpPr/>
            <p:nvPr/>
          </p:nvSpPr>
          <p:spPr>
            <a:xfrm>
              <a:off x="4337742" y="2635636"/>
              <a:ext cx="760117" cy="748746"/>
            </a:xfrm>
            <a:custGeom>
              <a:avLst/>
              <a:gdLst/>
              <a:ahLst/>
              <a:cxnLst/>
              <a:rect l="l" t="t" r="r" b="b"/>
              <a:pathLst>
                <a:path w="3944" h="3885" extrusionOk="0">
                  <a:moveTo>
                    <a:pt x="2505" y="0"/>
                  </a:moveTo>
                  <a:cubicBezTo>
                    <a:pt x="2477" y="0"/>
                    <a:pt x="2447" y="4"/>
                    <a:pt x="2418" y="11"/>
                  </a:cubicBezTo>
                  <a:lnTo>
                    <a:pt x="308" y="458"/>
                  </a:lnTo>
                  <a:cubicBezTo>
                    <a:pt x="123" y="504"/>
                    <a:pt x="0" y="673"/>
                    <a:pt x="15" y="858"/>
                  </a:cubicBezTo>
                  <a:lnTo>
                    <a:pt x="123" y="3508"/>
                  </a:lnTo>
                  <a:cubicBezTo>
                    <a:pt x="136" y="3726"/>
                    <a:pt x="308" y="3885"/>
                    <a:pt x="508" y="3885"/>
                  </a:cubicBezTo>
                  <a:cubicBezTo>
                    <a:pt x="534" y="3885"/>
                    <a:pt x="560" y="3882"/>
                    <a:pt x="585" y="3877"/>
                  </a:cubicBezTo>
                  <a:lnTo>
                    <a:pt x="3574" y="3230"/>
                  </a:lnTo>
                  <a:cubicBezTo>
                    <a:pt x="3804" y="3169"/>
                    <a:pt x="3944" y="2922"/>
                    <a:pt x="3851" y="2707"/>
                  </a:cubicBezTo>
                  <a:lnTo>
                    <a:pt x="2865" y="242"/>
                  </a:lnTo>
                  <a:cubicBezTo>
                    <a:pt x="2800" y="100"/>
                    <a:pt x="2659" y="0"/>
                    <a:pt x="250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6" name="Google Shape;2826;p44"/>
            <p:cNvSpPr/>
            <p:nvPr/>
          </p:nvSpPr>
          <p:spPr>
            <a:xfrm>
              <a:off x="5329325" y="3391900"/>
              <a:ext cx="231658" cy="231658"/>
            </a:xfrm>
            <a:custGeom>
              <a:avLst/>
              <a:gdLst/>
              <a:ahLst/>
              <a:cxnLst/>
              <a:rect l="l" t="t" r="r" b="b"/>
              <a:pathLst>
                <a:path w="1202" h="1202" extrusionOk="0">
                  <a:moveTo>
                    <a:pt x="600" y="0"/>
                  </a:moveTo>
                  <a:cubicBezTo>
                    <a:pt x="261" y="0"/>
                    <a:pt x="0" y="277"/>
                    <a:pt x="0" y="600"/>
                  </a:cubicBezTo>
                  <a:cubicBezTo>
                    <a:pt x="0" y="939"/>
                    <a:pt x="261" y="1202"/>
                    <a:pt x="600" y="1202"/>
                  </a:cubicBezTo>
                  <a:cubicBezTo>
                    <a:pt x="939" y="1202"/>
                    <a:pt x="1202" y="939"/>
                    <a:pt x="1202" y="600"/>
                  </a:cubicBezTo>
                  <a:cubicBezTo>
                    <a:pt x="1202" y="277"/>
                    <a:pt x="939" y="0"/>
                    <a:pt x="600" y="0"/>
                  </a:cubicBezTo>
                  <a:close/>
                </a:path>
              </a:pathLst>
            </a:custGeom>
            <a:solidFill>
              <a:srgbClr val="E0E7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7" name="Google Shape;2827;p44"/>
            <p:cNvSpPr/>
            <p:nvPr/>
          </p:nvSpPr>
          <p:spPr>
            <a:xfrm>
              <a:off x="4034775" y="2388366"/>
              <a:ext cx="2799752" cy="1843631"/>
            </a:xfrm>
            <a:custGeom>
              <a:avLst/>
              <a:gdLst/>
              <a:ahLst/>
              <a:cxnLst/>
              <a:rect l="l" t="t" r="r" b="b"/>
              <a:pathLst>
                <a:path w="14527" h="9566" extrusionOk="0">
                  <a:moveTo>
                    <a:pt x="4068" y="1572"/>
                  </a:moveTo>
                  <a:cubicBezTo>
                    <a:pt x="4113" y="1572"/>
                    <a:pt x="4160" y="1586"/>
                    <a:pt x="4175" y="1633"/>
                  </a:cubicBezTo>
                  <a:lnTo>
                    <a:pt x="5161" y="4098"/>
                  </a:lnTo>
                  <a:cubicBezTo>
                    <a:pt x="5177" y="4160"/>
                    <a:pt x="5146" y="4221"/>
                    <a:pt x="5084" y="4236"/>
                  </a:cubicBezTo>
                  <a:lnTo>
                    <a:pt x="2096" y="4883"/>
                  </a:lnTo>
                  <a:cubicBezTo>
                    <a:pt x="2089" y="4885"/>
                    <a:pt x="2082" y="4886"/>
                    <a:pt x="2076" y="4886"/>
                  </a:cubicBezTo>
                  <a:cubicBezTo>
                    <a:pt x="2022" y="4886"/>
                    <a:pt x="1973" y="4831"/>
                    <a:pt x="1973" y="4776"/>
                  </a:cubicBezTo>
                  <a:lnTo>
                    <a:pt x="1864" y="2126"/>
                  </a:lnTo>
                  <a:cubicBezTo>
                    <a:pt x="1864" y="2079"/>
                    <a:pt x="1895" y="2034"/>
                    <a:pt x="1942" y="2018"/>
                  </a:cubicBezTo>
                  <a:lnTo>
                    <a:pt x="3004" y="1802"/>
                  </a:lnTo>
                  <a:lnTo>
                    <a:pt x="4052" y="1572"/>
                  </a:lnTo>
                  <a:close/>
                  <a:moveTo>
                    <a:pt x="5639" y="4683"/>
                  </a:moveTo>
                  <a:cubicBezTo>
                    <a:pt x="5454" y="4975"/>
                    <a:pt x="5362" y="5283"/>
                    <a:pt x="5300" y="5608"/>
                  </a:cubicBezTo>
                  <a:lnTo>
                    <a:pt x="1156" y="6501"/>
                  </a:lnTo>
                  <a:cubicBezTo>
                    <a:pt x="1128" y="6507"/>
                    <a:pt x="1100" y="6510"/>
                    <a:pt x="1072" y="6510"/>
                  </a:cubicBezTo>
                  <a:cubicBezTo>
                    <a:pt x="884" y="6510"/>
                    <a:pt x="703" y="6381"/>
                    <a:pt x="663" y="6193"/>
                  </a:cubicBezTo>
                  <a:cubicBezTo>
                    <a:pt x="632" y="6008"/>
                    <a:pt x="710" y="5762"/>
                    <a:pt x="987" y="5700"/>
                  </a:cubicBezTo>
                  <a:lnTo>
                    <a:pt x="5639" y="4683"/>
                  </a:lnTo>
                  <a:close/>
                  <a:moveTo>
                    <a:pt x="7302" y="4359"/>
                  </a:moveTo>
                  <a:cubicBezTo>
                    <a:pt x="7995" y="4359"/>
                    <a:pt x="8596" y="4883"/>
                    <a:pt x="8734" y="5561"/>
                  </a:cubicBezTo>
                  <a:lnTo>
                    <a:pt x="9412" y="8996"/>
                  </a:lnTo>
                  <a:lnTo>
                    <a:pt x="5191" y="8996"/>
                  </a:lnTo>
                  <a:lnTo>
                    <a:pt x="5854" y="5669"/>
                  </a:lnTo>
                  <a:cubicBezTo>
                    <a:pt x="5992" y="4961"/>
                    <a:pt x="6532" y="4359"/>
                    <a:pt x="7302" y="4359"/>
                  </a:cubicBezTo>
                  <a:close/>
                  <a:moveTo>
                    <a:pt x="2819" y="0"/>
                  </a:moveTo>
                  <a:cubicBezTo>
                    <a:pt x="2492" y="0"/>
                    <a:pt x="2167" y="171"/>
                    <a:pt x="2003" y="477"/>
                  </a:cubicBezTo>
                  <a:cubicBezTo>
                    <a:pt x="1926" y="617"/>
                    <a:pt x="1987" y="785"/>
                    <a:pt x="2127" y="863"/>
                  </a:cubicBezTo>
                  <a:cubicBezTo>
                    <a:pt x="2167" y="881"/>
                    <a:pt x="2210" y="890"/>
                    <a:pt x="2252" y="890"/>
                  </a:cubicBezTo>
                  <a:cubicBezTo>
                    <a:pt x="2354" y="890"/>
                    <a:pt x="2453" y="838"/>
                    <a:pt x="2496" y="740"/>
                  </a:cubicBezTo>
                  <a:cubicBezTo>
                    <a:pt x="2567" y="628"/>
                    <a:pt x="2692" y="563"/>
                    <a:pt x="2813" y="563"/>
                  </a:cubicBezTo>
                  <a:cubicBezTo>
                    <a:pt x="2876" y="563"/>
                    <a:pt x="2937" y="580"/>
                    <a:pt x="2989" y="617"/>
                  </a:cubicBezTo>
                  <a:cubicBezTo>
                    <a:pt x="3158" y="724"/>
                    <a:pt x="3205" y="940"/>
                    <a:pt x="3097" y="1094"/>
                  </a:cubicBezTo>
                  <a:cubicBezTo>
                    <a:pt x="3051" y="1171"/>
                    <a:pt x="2973" y="1233"/>
                    <a:pt x="2881" y="1248"/>
                  </a:cubicBezTo>
                  <a:lnTo>
                    <a:pt x="1819" y="1479"/>
                  </a:lnTo>
                  <a:cubicBezTo>
                    <a:pt x="1511" y="1541"/>
                    <a:pt x="1295" y="1818"/>
                    <a:pt x="1295" y="2141"/>
                  </a:cubicBezTo>
                  <a:lnTo>
                    <a:pt x="1418" y="4807"/>
                  </a:lnTo>
                  <a:cubicBezTo>
                    <a:pt x="1418" y="4883"/>
                    <a:pt x="1433" y="4961"/>
                    <a:pt x="1464" y="5022"/>
                  </a:cubicBezTo>
                  <a:lnTo>
                    <a:pt x="864" y="5145"/>
                  </a:lnTo>
                  <a:cubicBezTo>
                    <a:pt x="340" y="5269"/>
                    <a:pt x="1" y="5792"/>
                    <a:pt x="108" y="6316"/>
                  </a:cubicBezTo>
                  <a:cubicBezTo>
                    <a:pt x="216" y="6760"/>
                    <a:pt x="630" y="7075"/>
                    <a:pt x="1083" y="7075"/>
                  </a:cubicBezTo>
                  <a:cubicBezTo>
                    <a:pt x="1148" y="7075"/>
                    <a:pt x="1213" y="7069"/>
                    <a:pt x="1279" y="7056"/>
                  </a:cubicBezTo>
                  <a:lnTo>
                    <a:pt x="5177" y="6208"/>
                  </a:lnTo>
                  <a:lnTo>
                    <a:pt x="4622" y="8996"/>
                  </a:lnTo>
                  <a:lnTo>
                    <a:pt x="3682" y="8996"/>
                  </a:lnTo>
                  <a:cubicBezTo>
                    <a:pt x="3528" y="8996"/>
                    <a:pt x="3390" y="9134"/>
                    <a:pt x="3390" y="9288"/>
                  </a:cubicBezTo>
                  <a:cubicBezTo>
                    <a:pt x="3390" y="9442"/>
                    <a:pt x="3528" y="9566"/>
                    <a:pt x="3682" y="9566"/>
                  </a:cubicBezTo>
                  <a:lnTo>
                    <a:pt x="10845" y="9566"/>
                  </a:lnTo>
                  <a:cubicBezTo>
                    <a:pt x="10999" y="9566"/>
                    <a:pt x="11123" y="9442"/>
                    <a:pt x="11123" y="9288"/>
                  </a:cubicBezTo>
                  <a:cubicBezTo>
                    <a:pt x="11123" y="9134"/>
                    <a:pt x="10999" y="8996"/>
                    <a:pt x="10845" y="8996"/>
                  </a:cubicBezTo>
                  <a:lnTo>
                    <a:pt x="9983" y="8996"/>
                  </a:lnTo>
                  <a:lnTo>
                    <a:pt x="9289" y="5453"/>
                  </a:lnTo>
                  <a:cubicBezTo>
                    <a:pt x="9274" y="5407"/>
                    <a:pt x="9274" y="5361"/>
                    <a:pt x="9258" y="5314"/>
                  </a:cubicBezTo>
                  <a:lnTo>
                    <a:pt x="10275" y="5099"/>
                  </a:lnTo>
                  <a:cubicBezTo>
                    <a:pt x="10429" y="5068"/>
                    <a:pt x="10521" y="4914"/>
                    <a:pt x="10490" y="4760"/>
                  </a:cubicBezTo>
                  <a:cubicBezTo>
                    <a:pt x="10464" y="4626"/>
                    <a:pt x="10343" y="4538"/>
                    <a:pt x="10222" y="4538"/>
                  </a:cubicBezTo>
                  <a:cubicBezTo>
                    <a:pt x="10204" y="4538"/>
                    <a:pt x="10185" y="4540"/>
                    <a:pt x="10168" y="4544"/>
                  </a:cubicBezTo>
                  <a:lnTo>
                    <a:pt x="9028" y="4791"/>
                  </a:lnTo>
                  <a:cubicBezTo>
                    <a:pt x="8858" y="4513"/>
                    <a:pt x="8627" y="4267"/>
                    <a:pt x="8350" y="4098"/>
                  </a:cubicBezTo>
                  <a:lnTo>
                    <a:pt x="9628" y="3821"/>
                  </a:lnTo>
                  <a:lnTo>
                    <a:pt x="13448" y="2989"/>
                  </a:lnTo>
                  <a:cubicBezTo>
                    <a:pt x="13476" y="2983"/>
                    <a:pt x="13504" y="2980"/>
                    <a:pt x="13533" y="2980"/>
                  </a:cubicBezTo>
                  <a:cubicBezTo>
                    <a:pt x="13721" y="2980"/>
                    <a:pt x="13901" y="3111"/>
                    <a:pt x="13941" y="3312"/>
                  </a:cubicBezTo>
                  <a:cubicBezTo>
                    <a:pt x="13988" y="3527"/>
                    <a:pt x="13849" y="3743"/>
                    <a:pt x="13618" y="3790"/>
                  </a:cubicBezTo>
                  <a:lnTo>
                    <a:pt x="12571" y="4020"/>
                  </a:lnTo>
                  <a:cubicBezTo>
                    <a:pt x="12417" y="4051"/>
                    <a:pt x="12308" y="4205"/>
                    <a:pt x="12355" y="4359"/>
                  </a:cubicBezTo>
                  <a:cubicBezTo>
                    <a:pt x="12382" y="4493"/>
                    <a:pt x="12490" y="4581"/>
                    <a:pt x="12619" y="4581"/>
                  </a:cubicBezTo>
                  <a:cubicBezTo>
                    <a:pt x="12638" y="4581"/>
                    <a:pt x="12658" y="4579"/>
                    <a:pt x="12678" y="4575"/>
                  </a:cubicBezTo>
                  <a:lnTo>
                    <a:pt x="13741" y="4344"/>
                  </a:lnTo>
                  <a:cubicBezTo>
                    <a:pt x="14126" y="4267"/>
                    <a:pt x="14419" y="3944"/>
                    <a:pt x="14496" y="3574"/>
                  </a:cubicBezTo>
                  <a:cubicBezTo>
                    <a:pt x="14526" y="3435"/>
                    <a:pt x="14512" y="3312"/>
                    <a:pt x="14496" y="3189"/>
                  </a:cubicBezTo>
                  <a:cubicBezTo>
                    <a:pt x="14388" y="2731"/>
                    <a:pt x="13974" y="2414"/>
                    <a:pt x="13522" y="2414"/>
                  </a:cubicBezTo>
                  <a:cubicBezTo>
                    <a:pt x="13457" y="2414"/>
                    <a:pt x="13391" y="2421"/>
                    <a:pt x="13325" y="2434"/>
                  </a:cubicBezTo>
                  <a:lnTo>
                    <a:pt x="12540" y="2619"/>
                  </a:lnTo>
                  <a:lnTo>
                    <a:pt x="12540" y="1418"/>
                  </a:lnTo>
                  <a:lnTo>
                    <a:pt x="12755" y="1633"/>
                  </a:lnTo>
                  <a:cubicBezTo>
                    <a:pt x="12809" y="1687"/>
                    <a:pt x="12882" y="1714"/>
                    <a:pt x="12955" y="1714"/>
                  </a:cubicBezTo>
                  <a:cubicBezTo>
                    <a:pt x="13028" y="1714"/>
                    <a:pt x="13102" y="1687"/>
                    <a:pt x="13156" y="1633"/>
                  </a:cubicBezTo>
                  <a:cubicBezTo>
                    <a:pt x="13263" y="1525"/>
                    <a:pt x="13263" y="1340"/>
                    <a:pt x="13156" y="1233"/>
                  </a:cubicBezTo>
                  <a:lnTo>
                    <a:pt x="12447" y="539"/>
                  </a:lnTo>
                  <a:cubicBezTo>
                    <a:pt x="12393" y="485"/>
                    <a:pt x="12324" y="459"/>
                    <a:pt x="12255" y="459"/>
                  </a:cubicBezTo>
                  <a:cubicBezTo>
                    <a:pt x="12185" y="459"/>
                    <a:pt x="12116" y="485"/>
                    <a:pt x="12062" y="539"/>
                  </a:cubicBezTo>
                  <a:lnTo>
                    <a:pt x="11353" y="1233"/>
                  </a:lnTo>
                  <a:cubicBezTo>
                    <a:pt x="11246" y="1340"/>
                    <a:pt x="11246" y="1525"/>
                    <a:pt x="11353" y="1633"/>
                  </a:cubicBezTo>
                  <a:cubicBezTo>
                    <a:pt x="11407" y="1687"/>
                    <a:pt x="11481" y="1714"/>
                    <a:pt x="11554" y="1714"/>
                  </a:cubicBezTo>
                  <a:cubicBezTo>
                    <a:pt x="11627" y="1714"/>
                    <a:pt x="11700" y="1687"/>
                    <a:pt x="11754" y="1633"/>
                  </a:cubicBezTo>
                  <a:lnTo>
                    <a:pt x="11969" y="1418"/>
                  </a:lnTo>
                  <a:lnTo>
                    <a:pt x="11969" y="2742"/>
                  </a:lnTo>
                  <a:lnTo>
                    <a:pt x="9843" y="3205"/>
                  </a:lnTo>
                  <a:lnTo>
                    <a:pt x="9843" y="1418"/>
                  </a:lnTo>
                  <a:lnTo>
                    <a:pt x="10075" y="1633"/>
                  </a:lnTo>
                  <a:cubicBezTo>
                    <a:pt x="10129" y="1687"/>
                    <a:pt x="10198" y="1714"/>
                    <a:pt x="10269" y="1714"/>
                  </a:cubicBezTo>
                  <a:cubicBezTo>
                    <a:pt x="10341" y="1714"/>
                    <a:pt x="10414" y="1687"/>
                    <a:pt x="10476" y="1633"/>
                  </a:cubicBezTo>
                  <a:cubicBezTo>
                    <a:pt x="10583" y="1525"/>
                    <a:pt x="10583" y="1340"/>
                    <a:pt x="10460" y="1233"/>
                  </a:cubicBezTo>
                  <a:lnTo>
                    <a:pt x="9767" y="539"/>
                  </a:lnTo>
                  <a:cubicBezTo>
                    <a:pt x="9713" y="485"/>
                    <a:pt x="9640" y="459"/>
                    <a:pt x="9566" y="459"/>
                  </a:cubicBezTo>
                  <a:cubicBezTo>
                    <a:pt x="9493" y="459"/>
                    <a:pt x="9420" y="485"/>
                    <a:pt x="9367" y="539"/>
                  </a:cubicBezTo>
                  <a:lnTo>
                    <a:pt x="8658" y="1233"/>
                  </a:lnTo>
                  <a:cubicBezTo>
                    <a:pt x="8550" y="1340"/>
                    <a:pt x="8550" y="1525"/>
                    <a:pt x="8658" y="1633"/>
                  </a:cubicBezTo>
                  <a:cubicBezTo>
                    <a:pt x="8712" y="1687"/>
                    <a:pt x="8785" y="1714"/>
                    <a:pt x="8858" y="1714"/>
                  </a:cubicBezTo>
                  <a:cubicBezTo>
                    <a:pt x="8931" y="1714"/>
                    <a:pt x="9004" y="1687"/>
                    <a:pt x="9058" y="1633"/>
                  </a:cubicBezTo>
                  <a:lnTo>
                    <a:pt x="9289" y="1418"/>
                  </a:lnTo>
                  <a:lnTo>
                    <a:pt x="9289" y="3328"/>
                  </a:lnTo>
                  <a:lnTo>
                    <a:pt x="5731" y="4098"/>
                  </a:lnTo>
                  <a:cubicBezTo>
                    <a:pt x="5731" y="4020"/>
                    <a:pt x="5715" y="3959"/>
                    <a:pt x="5684" y="3882"/>
                  </a:cubicBezTo>
                  <a:lnTo>
                    <a:pt x="4684" y="1418"/>
                  </a:lnTo>
                  <a:cubicBezTo>
                    <a:pt x="4590" y="1165"/>
                    <a:pt x="4338" y="1005"/>
                    <a:pt x="4062" y="1005"/>
                  </a:cubicBezTo>
                  <a:cubicBezTo>
                    <a:pt x="4018" y="1005"/>
                    <a:pt x="3973" y="1009"/>
                    <a:pt x="3928" y="1017"/>
                  </a:cubicBezTo>
                  <a:lnTo>
                    <a:pt x="3698" y="1063"/>
                  </a:lnTo>
                  <a:cubicBezTo>
                    <a:pt x="3774" y="709"/>
                    <a:pt x="3605" y="339"/>
                    <a:pt x="3297" y="139"/>
                  </a:cubicBezTo>
                  <a:cubicBezTo>
                    <a:pt x="3152" y="45"/>
                    <a:pt x="2985" y="0"/>
                    <a:pt x="28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8" name="Google Shape;2828;p44"/>
            <p:cNvSpPr/>
            <p:nvPr/>
          </p:nvSpPr>
          <p:spPr>
            <a:xfrm>
              <a:off x="5667754" y="1566575"/>
              <a:ext cx="947063" cy="801168"/>
            </a:xfrm>
            <a:custGeom>
              <a:avLst/>
              <a:gdLst/>
              <a:ahLst/>
              <a:cxnLst/>
              <a:rect l="l" t="t" r="r" b="b"/>
              <a:pathLst>
                <a:path w="4914" h="4157" extrusionOk="0">
                  <a:moveTo>
                    <a:pt x="2457" y="560"/>
                  </a:moveTo>
                  <a:cubicBezTo>
                    <a:pt x="2495" y="560"/>
                    <a:pt x="2534" y="583"/>
                    <a:pt x="2557" y="629"/>
                  </a:cubicBezTo>
                  <a:lnTo>
                    <a:pt x="4159" y="3402"/>
                  </a:lnTo>
                  <a:cubicBezTo>
                    <a:pt x="4205" y="3478"/>
                    <a:pt x="4159" y="3587"/>
                    <a:pt x="4067" y="3587"/>
                  </a:cubicBezTo>
                  <a:lnTo>
                    <a:pt x="847" y="3587"/>
                  </a:lnTo>
                  <a:cubicBezTo>
                    <a:pt x="754" y="3587"/>
                    <a:pt x="693" y="3478"/>
                    <a:pt x="740" y="3402"/>
                  </a:cubicBezTo>
                  <a:lnTo>
                    <a:pt x="2356" y="629"/>
                  </a:lnTo>
                  <a:cubicBezTo>
                    <a:pt x="2380" y="583"/>
                    <a:pt x="2418" y="560"/>
                    <a:pt x="2457" y="560"/>
                  </a:cubicBezTo>
                  <a:close/>
                  <a:moveTo>
                    <a:pt x="2457" y="0"/>
                  </a:moveTo>
                  <a:cubicBezTo>
                    <a:pt x="2226" y="0"/>
                    <a:pt x="1995" y="112"/>
                    <a:pt x="1863" y="336"/>
                  </a:cubicBezTo>
                  <a:lnTo>
                    <a:pt x="261" y="3125"/>
                  </a:lnTo>
                  <a:cubicBezTo>
                    <a:pt x="0" y="3571"/>
                    <a:pt x="339" y="4156"/>
                    <a:pt x="847" y="4156"/>
                  </a:cubicBezTo>
                  <a:lnTo>
                    <a:pt x="4067" y="4156"/>
                  </a:lnTo>
                  <a:cubicBezTo>
                    <a:pt x="4575" y="4156"/>
                    <a:pt x="4913" y="3571"/>
                    <a:pt x="4652" y="3125"/>
                  </a:cubicBezTo>
                  <a:lnTo>
                    <a:pt x="3050" y="336"/>
                  </a:lnTo>
                  <a:cubicBezTo>
                    <a:pt x="2919" y="112"/>
                    <a:pt x="2688" y="0"/>
                    <a:pt x="24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9" name="Google Shape;2829;p44"/>
            <p:cNvSpPr/>
            <p:nvPr/>
          </p:nvSpPr>
          <p:spPr>
            <a:xfrm>
              <a:off x="4670197" y="1652146"/>
              <a:ext cx="388924" cy="612488"/>
            </a:xfrm>
            <a:custGeom>
              <a:avLst/>
              <a:gdLst/>
              <a:ahLst/>
              <a:cxnLst/>
              <a:rect l="l" t="t" r="r" b="b"/>
              <a:pathLst>
                <a:path w="2018" h="3178" extrusionOk="0">
                  <a:moveTo>
                    <a:pt x="1001" y="0"/>
                  </a:moveTo>
                  <a:cubicBezTo>
                    <a:pt x="847" y="0"/>
                    <a:pt x="724" y="138"/>
                    <a:pt x="724" y="292"/>
                  </a:cubicBezTo>
                  <a:lnTo>
                    <a:pt x="724" y="2233"/>
                  </a:lnTo>
                  <a:lnTo>
                    <a:pt x="493" y="2003"/>
                  </a:lnTo>
                  <a:cubicBezTo>
                    <a:pt x="439" y="1949"/>
                    <a:pt x="370" y="1922"/>
                    <a:pt x="300" y="1922"/>
                  </a:cubicBezTo>
                  <a:cubicBezTo>
                    <a:pt x="231" y="1922"/>
                    <a:pt x="162" y="1949"/>
                    <a:pt x="108" y="2003"/>
                  </a:cubicBezTo>
                  <a:cubicBezTo>
                    <a:pt x="0" y="2126"/>
                    <a:pt x="0" y="2295"/>
                    <a:pt x="108" y="2403"/>
                  </a:cubicBezTo>
                  <a:lnTo>
                    <a:pt x="801" y="3096"/>
                  </a:lnTo>
                  <a:cubicBezTo>
                    <a:pt x="855" y="3150"/>
                    <a:pt x="928" y="3177"/>
                    <a:pt x="1001" y="3177"/>
                  </a:cubicBezTo>
                  <a:cubicBezTo>
                    <a:pt x="1074" y="3177"/>
                    <a:pt x="1148" y="3150"/>
                    <a:pt x="1202" y="3096"/>
                  </a:cubicBezTo>
                  <a:lnTo>
                    <a:pt x="1910" y="2403"/>
                  </a:lnTo>
                  <a:cubicBezTo>
                    <a:pt x="2018" y="2295"/>
                    <a:pt x="2018" y="2126"/>
                    <a:pt x="1910" y="2003"/>
                  </a:cubicBezTo>
                  <a:cubicBezTo>
                    <a:pt x="1856" y="1949"/>
                    <a:pt x="1783" y="1922"/>
                    <a:pt x="1710" y="1922"/>
                  </a:cubicBezTo>
                  <a:cubicBezTo>
                    <a:pt x="1637" y="1922"/>
                    <a:pt x="1564" y="1949"/>
                    <a:pt x="1510" y="2003"/>
                  </a:cubicBezTo>
                  <a:lnTo>
                    <a:pt x="1294" y="2233"/>
                  </a:lnTo>
                  <a:lnTo>
                    <a:pt x="1294" y="292"/>
                  </a:lnTo>
                  <a:cubicBezTo>
                    <a:pt x="1294" y="138"/>
                    <a:pt x="1155" y="0"/>
                    <a:pt x="10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0" name="Google Shape;2830;p44"/>
            <p:cNvSpPr/>
            <p:nvPr/>
          </p:nvSpPr>
          <p:spPr>
            <a:xfrm>
              <a:off x="4150604" y="1652146"/>
              <a:ext cx="392008" cy="612488"/>
            </a:xfrm>
            <a:custGeom>
              <a:avLst/>
              <a:gdLst/>
              <a:ahLst/>
              <a:cxnLst/>
              <a:rect l="l" t="t" r="r" b="b"/>
              <a:pathLst>
                <a:path w="2034" h="3178" extrusionOk="0">
                  <a:moveTo>
                    <a:pt x="1017" y="0"/>
                  </a:moveTo>
                  <a:cubicBezTo>
                    <a:pt x="863" y="0"/>
                    <a:pt x="725" y="138"/>
                    <a:pt x="725" y="292"/>
                  </a:cubicBezTo>
                  <a:lnTo>
                    <a:pt x="725" y="2233"/>
                  </a:lnTo>
                  <a:lnTo>
                    <a:pt x="509" y="2003"/>
                  </a:lnTo>
                  <a:cubicBezTo>
                    <a:pt x="455" y="1949"/>
                    <a:pt x="381" y="1922"/>
                    <a:pt x="308" y="1922"/>
                  </a:cubicBezTo>
                  <a:cubicBezTo>
                    <a:pt x="235" y="1922"/>
                    <a:pt x="162" y="1949"/>
                    <a:pt x="109" y="2003"/>
                  </a:cubicBezTo>
                  <a:cubicBezTo>
                    <a:pt x="0" y="2126"/>
                    <a:pt x="0" y="2295"/>
                    <a:pt x="109" y="2403"/>
                  </a:cubicBezTo>
                  <a:lnTo>
                    <a:pt x="817" y="3096"/>
                  </a:lnTo>
                  <a:cubicBezTo>
                    <a:pt x="871" y="3150"/>
                    <a:pt x="944" y="3177"/>
                    <a:pt x="1017" y="3177"/>
                  </a:cubicBezTo>
                  <a:cubicBezTo>
                    <a:pt x="1090" y="3177"/>
                    <a:pt x="1163" y="3150"/>
                    <a:pt x="1218" y="3096"/>
                  </a:cubicBezTo>
                  <a:lnTo>
                    <a:pt x="1910" y="2403"/>
                  </a:lnTo>
                  <a:cubicBezTo>
                    <a:pt x="2019" y="2295"/>
                    <a:pt x="2033" y="2126"/>
                    <a:pt x="1910" y="2003"/>
                  </a:cubicBezTo>
                  <a:cubicBezTo>
                    <a:pt x="1857" y="1949"/>
                    <a:pt x="1787" y="1922"/>
                    <a:pt x="1718" y="1922"/>
                  </a:cubicBezTo>
                  <a:cubicBezTo>
                    <a:pt x="1649" y="1922"/>
                    <a:pt x="1579" y="1949"/>
                    <a:pt x="1526" y="2003"/>
                  </a:cubicBezTo>
                  <a:lnTo>
                    <a:pt x="1294" y="2233"/>
                  </a:lnTo>
                  <a:lnTo>
                    <a:pt x="1294" y="292"/>
                  </a:lnTo>
                  <a:cubicBezTo>
                    <a:pt x="1294" y="138"/>
                    <a:pt x="1171" y="0"/>
                    <a:pt x="10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1" name="Google Shape;2831;p44"/>
            <p:cNvSpPr/>
            <p:nvPr/>
          </p:nvSpPr>
          <p:spPr>
            <a:xfrm>
              <a:off x="6178288" y="3212856"/>
              <a:ext cx="115829" cy="107927"/>
            </a:xfrm>
            <a:custGeom>
              <a:avLst/>
              <a:gdLst/>
              <a:ahLst/>
              <a:cxnLst/>
              <a:rect l="l" t="t" r="r" b="b"/>
              <a:pathLst>
                <a:path w="601" h="560" extrusionOk="0">
                  <a:moveTo>
                    <a:pt x="305" y="0"/>
                  </a:moveTo>
                  <a:cubicBezTo>
                    <a:pt x="239" y="0"/>
                    <a:pt x="175" y="24"/>
                    <a:pt x="124" y="66"/>
                  </a:cubicBezTo>
                  <a:cubicBezTo>
                    <a:pt x="31" y="128"/>
                    <a:pt x="1" y="251"/>
                    <a:pt x="31" y="358"/>
                  </a:cubicBezTo>
                  <a:cubicBezTo>
                    <a:pt x="62" y="482"/>
                    <a:pt x="169" y="559"/>
                    <a:pt x="293" y="559"/>
                  </a:cubicBezTo>
                  <a:cubicBezTo>
                    <a:pt x="416" y="559"/>
                    <a:pt x="524" y="482"/>
                    <a:pt x="570" y="374"/>
                  </a:cubicBezTo>
                  <a:cubicBezTo>
                    <a:pt x="601" y="251"/>
                    <a:pt x="555" y="112"/>
                    <a:pt x="463" y="50"/>
                  </a:cubicBezTo>
                  <a:cubicBezTo>
                    <a:pt x="414" y="16"/>
                    <a:pt x="359" y="0"/>
                    <a:pt x="30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2" name="Google Shape;2832;p44"/>
            <p:cNvSpPr/>
            <p:nvPr/>
          </p:nvSpPr>
          <p:spPr>
            <a:xfrm>
              <a:off x="5275746" y="3338321"/>
              <a:ext cx="338622" cy="341513"/>
            </a:xfrm>
            <a:custGeom>
              <a:avLst/>
              <a:gdLst/>
              <a:ahLst/>
              <a:cxnLst/>
              <a:rect l="l" t="t" r="r" b="b"/>
              <a:pathLst>
                <a:path w="1757" h="1772" extrusionOk="0">
                  <a:moveTo>
                    <a:pt x="878" y="570"/>
                  </a:moveTo>
                  <a:cubicBezTo>
                    <a:pt x="1063" y="570"/>
                    <a:pt x="1202" y="709"/>
                    <a:pt x="1202" y="878"/>
                  </a:cubicBezTo>
                  <a:cubicBezTo>
                    <a:pt x="1202" y="1063"/>
                    <a:pt x="1063" y="1202"/>
                    <a:pt x="878" y="1202"/>
                  </a:cubicBezTo>
                  <a:cubicBezTo>
                    <a:pt x="709" y="1202"/>
                    <a:pt x="555" y="1063"/>
                    <a:pt x="555" y="878"/>
                  </a:cubicBezTo>
                  <a:cubicBezTo>
                    <a:pt x="555" y="709"/>
                    <a:pt x="709" y="570"/>
                    <a:pt x="878" y="570"/>
                  </a:cubicBezTo>
                  <a:close/>
                  <a:moveTo>
                    <a:pt x="878" y="1"/>
                  </a:moveTo>
                  <a:cubicBezTo>
                    <a:pt x="385" y="1"/>
                    <a:pt x="1" y="401"/>
                    <a:pt x="1" y="878"/>
                  </a:cubicBezTo>
                  <a:cubicBezTo>
                    <a:pt x="1" y="1371"/>
                    <a:pt x="385" y="1772"/>
                    <a:pt x="878" y="1772"/>
                  </a:cubicBezTo>
                  <a:cubicBezTo>
                    <a:pt x="1371" y="1772"/>
                    <a:pt x="1757" y="1371"/>
                    <a:pt x="1757" y="878"/>
                  </a:cubicBezTo>
                  <a:cubicBezTo>
                    <a:pt x="1757" y="401"/>
                    <a:pt x="1371" y="1"/>
                    <a:pt x="87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33" name="Google Shape;2833;p44"/>
          <p:cNvGrpSpPr/>
          <p:nvPr/>
        </p:nvGrpSpPr>
        <p:grpSpPr>
          <a:xfrm>
            <a:off x="541283" y="3763404"/>
            <a:ext cx="384314" cy="425027"/>
            <a:chOff x="678275" y="1519900"/>
            <a:chExt cx="2878759" cy="3183725"/>
          </a:xfrm>
        </p:grpSpPr>
        <p:sp>
          <p:nvSpPr>
            <p:cNvPr id="2834" name="Google Shape;2834;p44"/>
            <p:cNvSpPr/>
            <p:nvPr/>
          </p:nvSpPr>
          <p:spPr>
            <a:xfrm>
              <a:off x="741066" y="3503517"/>
              <a:ext cx="2753391" cy="1137531"/>
            </a:xfrm>
            <a:custGeom>
              <a:avLst/>
              <a:gdLst/>
              <a:ahLst/>
              <a:cxnLst/>
              <a:rect l="l" t="t" r="r" b="b"/>
              <a:pathLst>
                <a:path w="12848" h="5308" extrusionOk="0">
                  <a:moveTo>
                    <a:pt x="3644" y="0"/>
                  </a:moveTo>
                  <a:cubicBezTo>
                    <a:pt x="3118" y="0"/>
                    <a:pt x="2628" y="172"/>
                    <a:pt x="2110" y="532"/>
                  </a:cubicBezTo>
                  <a:cubicBezTo>
                    <a:pt x="1802" y="764"/>
                    <a:pt x="1340" y="1349"/>
                    <a:pt x="600" y="1549"/>
                  </a:cubicBezTo>
                  <a:lnTo>
                    <a:pt x="0" y="1719"/>
                  </a:lnTo>
                  <a:lnTo>
                    <a:pt x="0" y="5308"/>
                  </a:lnTo>
                  <a:lnTo>
                    <a:pt x="2989" y="4276"/>
                  </a:lnTo>
                  <a:cubicBezTo>
                    <a:pt x="3127" y="4235"/>
                    <a:pt x="3269" y="4216"/>
                    <a:pt x="3412" y="4216"/>
                  </a:cubicBezTo>
                  <a:cubicBezTo>
                    <a:pt x="3539" y="4216"/>
                    <a:pt x="3666" y="4231"/>
                    <a:pt x="3790" y="4260"/>
                  </a:cubicBezTo>
                  <a:lnTo>
                    <a:pt x="6546" y="5030"/>
                  </a:lnTo>
                  <a:cubicBezTo>
                    <a:pt x="6771" y="5095"/>
                    <a:pt x="7001" y="5127"/>
                    <a:pt x="7231" y="5127"/>
                  </a:cubicBezTo>
                  <a:cubicBezTo>
                    <a:pt x="7553" y="5127"/>
                    <a:pt x="7874" y="5064"/>
                    <a:pt x="8179" y="4938"/>
                  </a:cubicBezTo>
                  <a:lnTo>
                    <a:pt x="12215" y="3321"/>
                  </a:lnTo>
                  <a:cubicBezTo>
                    <a:pt x="12601" y="3167"/>
                    <a:pt x="12847" y="2781"/>
                    <a:pt x="12831" y="2366"/>
                  </a:cubicBezTo>
                  <a:cubicBezTo>
                    <a:pt x="12819" y="1814"/>
                    <a:pt x="12347" y="1406"/>
                    <a:pt x="11831" y="1406"/>
                  </a:cubicBezTo>
                  <a:cubicBezTo>
                    <a:pt x="11713" y="1406"/>
                    <a:pt x="11593" y="1427"/>
                    <a:pt x="11476" y="1473"/>
                  </a:cubicBezTo>
                  <a:lnTo>
                    <a:pt x="7964" y="2859"/>
                  </a:lnTo>
                  <a:cubicBezTo>
                    <a:pt x="7662" y="2974"/>
                    <a:pt x="7346" y="3033"/>
                    <a:pt x="7028" y="3033"/>
                  </a:cubicBezTo>
                  <a:cubicBezTo>
                    <a:pt x="6811" y="3033"/>
                    <a:pt x="6594" y="3005"/>
                    <a:pt x="6381" y="2949"/>
                  </a:cubicBezTo>
                  <a:lnTo>
                    <a:pt x="6381" y="2949"/>
                  </a:lnTo>
                  <a:cubicBezTo>
                    <a:pt x="6463" y="2970"/>
                    <a:pt x="6545" y="2979"/>
                    <a:pt x="6625" y="2979"/>
                  </a:cubicBezTo>
                  <a:cubicBezTo>
                    <a:pt x="7273" y="2979"/>
                    <a:pt x="7800" y="2343"/>
                    <a:pt x="7625" y="1672"/>
                  </a:cubicBezTo>
                  <a:cubicBezTo>
                    <a:pt x="7517" y="1349"/>
                    <a:pt x="7286" y="1072"/>
                    <a:pt x="6963" y="964"/>
                  </a:cubicBezTo>
                  <a:lnTo>
                    <a:pt x="4760" y="224"/>
                  </a:lnTo>
                  <a:cubicBezTo>
                    <a:pt x="4359" y="77"/>
                    <a:pt x="3994" y="0"/>
                    <a:pt x="36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5" name="Google Shape;2835;p44"/>
            <p:cNvSpPr/>
            <p:nvPr/>
          </p:nvSpPr>
          <p:spPr>
            <a:xfrm>
              <a:off x="1361695" y="1957084"/>
              <a:ext cx="1545139" cy="1320762"/>
            </a:xfrm>
            <a:custGeom>
              <a:avLst/>
              <a:gdLst/>
              <a:ahLst/>
              <a:cxnLst/>
              <a:rect l="l" t="t" r="r" b="b"/>
              <a:pathLst>
                <a:path w="7210" h="6163" extrusionOk="0">
                  <a:moveTo>
                    <a:pt x="1987" y="1"/>
                  </a:moveTo>
                  <a:cubicBezTo>
                    <a:pt x="1387" y="1"/>
                    <a:pt x="832" y="262"/>
                    <a:pt x="462" y="724"/>
                  </a:cubicBezTo>
                  <a:cubicBezTo>
                    <a:pt x="169" y="1079"/>
                    <a:pt x="0" y="1510"/>
                    <a:pt x="0" y="1973"/>
                  </a:cubicBezTo>
                  <a:cubicBezTo>
                    <a:pt x="0" y="3220"/>
                    <a:pt x="508" y="4421"/>
                    <a:pt x="1387" y="5300"/>
                  </a:cubicBezTo>
                  <a:lnTo>
                    <a:pt x="1664" y="5577"/>
                  </a:lnTo>
                  <a:cubicBezTo>
                    <a:pt x="2048" y="5947"/>
                    <a:pt x="2541" y="6162"/>
                    <a:pt x="3081" y="6162"/>
                  </a:cubicBezTo>
                  <a:lnTo>
                    <a:pt x="4143" y="6162"/>
                  </a:lnTo>
                  <a:cubicBezTo>
                    <a:pt x="4667" y="6162"/>
                    <a:pt x="5176" y="5947"/>
                    <a:pt x="5546" y="5577"/>
                  </a:cubicBezTo>
                  <a:lnTo>
                    <a:pt x="5823" y="5300"/>
                  </a:lnTo>
                  <a:cubicBezTo>
                    <a:pt x="6716" y="4421"/>
                    <a:pt x="7209" y="3220"/>
                    <a:pt x="7209" y="1973"/>
                  </a:cubicBezTo>
                  <a:cubicBezTo>
                    <a:pt x="7209" y="1510"/>
                    <a:pt x="7055" y="1079"/>
                    <a:pt x="6762" y="724"/>
                  </a:cubicBezTo>
                  <a:cubicBezTo>
                    <a:pt x="6378" y="262"/>
                    <a:pt x="5823" y="1"/>
                    <a:pt x="5238" y="1"/>
                  </a:cubicBezTo>
                  <a:lnTo>
                    <a:pt x="5145" y="1"/>
                  </a:lnTo>
                  <a:cubicBezTo>
                    <a:pt x="4759" y="1"/>
                    <a:pt x="4375" y="108"/>
                    <a:pt x="4051" y="324"/>
                  </a:cubicBezTo>
                  <a:cubicBezTo>
                    <a:pt x="3912" y="416"/>
                    <a:pt x="3747" y="462"/>
                    <a:pt x="3579" y="462"/>
                  </a:cubicBezTo>
                  <a:cubicBezTo>
                    <a:pt x="3412" y="462"/>
                    <a:pt x="3243" y="416"/>
                    <a:pt x="3096" y="324"/>
                  </a:cubicBezTo>
                  <a:cubicBezTo>
                    <a:pt x="2773" y="108"/>
                    <a:pt x="2403" y="1"/>
                    <a:pt x="200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6" name="Google Shape;2836;p44"/>
            <p:cNvSpPr/>
            <p:nvPr/>
          </p:nvSpPr>
          <p:spPr>
            <a:xfrm>
              <a:off x="678275" y="3441797"/>
              <a:ext cx="2878759" cy="1261828"/>
            </a:xfrm>
            <a:custGeom>
              <a:avLst/>
              <a:gdLst/>
              <a:ahLst/>
              <a:cxnLst/>
              <a:rect l="l" t="t" r="r" b="b"/>
              <a:pathLst>
                <a:path w="13433" h="5888" extrusionOk="0">
                  <a:moveTo>
                    <a:pt x="3938" y="572"/>
                  </a:moveTo>
                  <a:cubicBezTo>
                    <a:pt x="4249" y="572"/>
                    <a:pt x="4582" y="641"/>
                    <a:pt x="4960" y="775"/>
                  </a:cubicBezTo>
                  <a:lnTo>
                    <a:pt x="7164" y="1529"/>
                  </a:lnTo>
                  <a:cubicBezTo>
                    <a:pt x="7394" y="1607"/>
                    <a:pt x="7564" y="1822"/>
                    <a:pt x="7640" y="2038"/>
                  </a:cubicBezTo>
                  <a:cubicBezTo>
                    <a:pt x="7718" y="2299"/>
                    <a:pt x="7626" y="2577"/>
                    <a:pt x="7441" y="2761"/>
                  </a:cubicBezTo>
                  <a:cubicBezTo>
                    <a:pt x="7298" y="2893"/>
                    <a:pt x="7115" y="2970"/>
                    <a:pt x="6928" y="2970"/>
                  </a:cubicBezTo>
                  <a:cubicBezTo>
                    <a:pt x="6853" y="2970"/>
                    <a:pt x="6776" y="2958"/>
                    <a:pt x="6701" y="2931"/>
                  </a:cubicBezTo>
                  <a:lnTo>
                    <a:pt x="5130" y="2469"/>
                  </a:lnTo>
                  <a:cubicBezTo>
                    <a:pt x="5103" y="2461"/>
                    <a:pt x="5075" y="2457"/>
                    <a:pt x="5048" y="2457"/>
                  </a:cubicBezTo>
                  <a:cubicBezTo>
                    <a:pt x="4920" y="2457"/>
                    <a:pt x="4801" y="2542"/>
                    <a:pt x="4775" y="2669"/>
                  </a:cubicBezTo>
                  <a:cubicBezTo>
                    <a:pt x="4760" y="2700"/>
                    <a:pt x="4760" y="2731"/>
                    <a:pt x="4760" y="2747"/>
                  </a:cubicBezTo>
                  <a:cubicBezTo>
                    <a:pt x="4760" y="2870"/>
                    <a:pt x="4837" y="2993"/>
                    <a:pt x="4960" y="3024"/>
                  </a:cubicBezTo>
                  <a:lnTo>
                    <a:pt x="6531" y="3501"/>
                  </a:lnTo>
                  <a:cubicBezTo>
                    <a:pt x="6790" y="3574"/>
                    <a:pt x="7058" y="3610"/>
                    <a:pt x="7325" y="3610"/>
                  </a:cubicBezTo>
                  <a:cubicBezTo>
                    <a:pt x="7679" y="3610"/>
                    <a:pt x="8032" y="3547"/>
                    <a:pt x="8365" y="3424"/>
                  </a:cubicBezTo>
                  <a:lnTo>
                    <a:pt x="11877" y="2038"/>
                  </a:lnTo>
                  <a:cubicBezTo>
                    <a:pt x="11962" y="2003"/>
                    <a:pt x="12048" y="1987"/>
                    <a:pt x="12133" y="1987"/>
                  </a:cubicBezTo>
                  <a:cubicBezTo>
                    <a:pt x="12493" y="1987"/>
                    <a:pt x="12819" y="2283"/>
                    <a:pt x="12832" y="2669"/>
                  </a:cubicBezTo>
                  <a:cubicBezTo>
                    <a:pt x="12847" y="2962"/>
                    <a:pt x="12662" y="3239"/>
                    <a:pt x="12401" y="3347"/>
                  </a:cubicBezTo>
                  <a:lnTo>
                    <a:pt x="8365" y="4965"/>
                  </a:lnTo>
                  <a:cubicBezTo>
                    <a:pt x="8096" y="5072"/>
                    <a:pt x="7811" y="5128"/>
                    <a:pt x="7526" y="5128"/>
                  </a:cubicBezTo>
                  <a:cubicBezTo>
                    <a:pt x="7321" y="5128"/>
                    <a:pt x="7116" y="5099"/>
                    <a:pt x="6917" y="5041"/>
                  </a:cubicBezTo>
                  <a:lnTo>
                    <a:pt x="4175" y="4271"/>
                  </a:lnTo>
                  <a:cubicBezTo>
                    <a:pt x="4021" y="4227"/>
                    <a:pt x="3863" y="4207"/>
                    <a:pt x="3707" y="4207"/>
                  </a:cubicBezTo>
                  <a:cubicBezTo>
                    <a:pt x="3535" y="4207"/>
                    <a:pt x="3365" y="4231"/>
                    <a:pt x="3204" y="4271"/>
                  </a:cubicBezTo>
                  <a:cubicBezTo>
                    <a:pt x="3204" y="4287"/>
                    <a:pt x="3189" y="4287"/>
                    <a:pt x="3189" y="4287"/>
                  </a:cubicBezTo>
                  <a:lnTo>
                    <a:pt x="585" y="5180"/>
                  </a:lnTo>
                  <a:lnTo>
                    <a:pt x="585" y="2223"/>
                  </a:lnTo>
                  <a:lnTo>
                    <a:pt x="971" y="2114"/>
                  </a:lnTo>
                  <a:cubicBezTo>
                    <a:pt x="1571" y="1946"/>
                    <a:pt x="2003" y="1560"/>
                    <a:pt x="2327" y="1283"/>
                  </a:cubicBezTo>
                  <a:cubicBezTo>
                    <a:pt x="2419" y="1190"/>
                    <a:pt x="2511" y="1114"/>
                    <a:pt x="2573" y="1067"/>
                  </a:cubicBezTo>
                  <a:cubicBezTo>
                    <a:pt x="3038" y="732"/>
                    <a:pt x="3464" y="572"/>
                    <a:pt x="3938" y="572"/>
                  </a:cubicBezTo>
                  <a:close/>
                  <a:moveTo>
                    <a:pt x="3939" y="1"/>
                  </a:moveTo>
                  <a:cubicBezTo>
                    <a:pt x="3346" y="1"/>
                    <a:pt x="2799" y="195"/>
                    <a:pt x="2234" y="590"/>
                  </a:cubicBezTo>
                  <a:cubicBezTo>
                    <a:pt x="2142" y="666"/>
                    <a:pt x="2049" y="744"/>
                    <a:pt x="1941" y="851"/>
                  </a:cubicBezTo>
                  <a:cubicBezTo>
                    <a:pt x="1649" y="1114"/>
                    <a:pt x="1294" y="1422"/>
                    <a:pt x="817" y="1560"/>
                  </a:cubicBezTo>
                  <a:lnTo>
                    <a:pt x="216" y="1730"/>
                  </a:lnTo>
                  <a:cubicBezTo>
                    <a:pt x="92" y="1761"/>
                    <a:pt x="0" y="1868"/>
                    <a:pt x="0" y="2007"/>
                  </a:cubicBezTo>
                  <a:lnTo>
                    <a:pt x="0" y="5596"/>
                  </a:lnTo>
                  <a:cubicBezTo>
                    <a:pt x="0" y="5764"/>
                    <a:pt x="141" y="5888"/>
                    <a:pt x="295" y="5888"/>
                  </a:cubicBezTo>
                  <a:cubicBezTo>
                    <a:pt x="325" y="5888"/>
                    <a:pt x="356" y="5883"/>
                    <a:pt x="386" y="5873"/>
                  </a:cubicBezTo>
                  <a:lnTo>
                    <a:pt x="3374" y="4842"/>
                  </a:lnTo>
                  <a:cubicBezTo>
                    <a:pt x="3481" y="4808"/>
                    <a:pt x="3598" y="4793"/>
                    <a:pt x="3714" y="4793"/>
                  </a:cubicBezTo>
                  <a:cubicBezTo>
                    <a:pt x="3814" y="4793"/>
                    <a:pt x="3913" y="4804"/>
                    <a:pt x="4005" y="4825"/>
                  </a:cubicBezTo>
                  <a:lnTo>
                    <a:pt x="6763" y="5596"/>
                  </a:lnTo>
                  <a:cubicBezTo>
                    <a:pt x="7017" y="5668"/>
                    <a:pt x="7279" y="5704"/>
                    <a:pt x="7541" y="5704"/>
                  </a:cubicBezTo>
                  <a:cubicBezTo>
                    <a:pt x="7897" y="5704"/>
                    <a:pt x="8252" y="5637"/>
                    <a:pt x="8581" y="5503"/>
                  </a:cubicBezTo>
                  <a:lnTo>
                    <a:pt x="12617" y="3886"/>
                  </a:lnTo>
                  <a:cubicBezTo>
                    <a:pt x="13109" y="3686"/>
                    <a:pt x="13432" y="3193"/>
                    <a:pt x="13418" y="2654"/>
                  </a:cubicBezTo>
                  <a:cubicBezTo>
                    <a:pt x="13393" y="1940"/>
                    <a:pt x="12777" y="1410"/>
                    <a:pt x="12117" y="1410"/>
                  </a:cubicBezTo>
                  <a:cubicBezTo>
                    <a:pt x="11966" y="1410"/>
                    <a:pt x="11811" y="1438"/>
                    <a:pt x="11661" y="1498"/>
                  </a:cubicBezTo>
                  <a:lnTo>
                    <a:pt x="8164" y="2885"/>
                  </a:lnTo>
                  <a:cubicBezTo>
                    <a:pt x="8119" y="2901"/>
                    <a:pt x="8088" y="2901"/>
                    <a:pt x="8041" y="2915"/>
                  </a:cubicBezTo>
                  <a:cubicBezTo>
                    <a:pt x="8273" y="2546"/>
                    <a:pt x="8303" y="2084"/>
                    <a:pt x="8119" y="1699"/>
                  </a:cubicBezTo>
                  <a:cubicBezTo>
                    <a:pt x="7965" y="1375"/>
                    <a:pt x="7702" y="1098"/>
                    <a:pt x="7348" y="975"/>
                  </a:cubicBezTo>
                  <a:lnTo>
                    <a:pt x="5145" y="235"/>
                  </a:lnTo>
                  <a:cubicBezTo>
                    <a:pt x="4713" y="79"/>
                    <a:pt x="4317" y="1"/>
                    <a:pt x="39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7" name="Google Shape;2837;p44"/>
            <p:cNvSpPr/>
            <p:nvPr/>
          </p:nvSpPr>
          <p:spPr>
            <a:xfrm>
              <a:off x="704635" y="2065952"/>
              <a:ext cx="429253" cy="1059953"/>
            </a:xfrm>
            <a:custGeom>
              <a:avLst/>
              <a:gdLst/>
              <a:ahLst/>
              <a:cxnLst/>
              <a:rect l="l" t="t" r="r" b="b"/>
              <a:pathLst>
                <a:path w="2003" h="4946" extrusionOk="0">
                  <a:moveTo>
                    <a:pt x="1002" y="1"/>
                  </a:moveTo>
                  <a:cubicBezTo>
                    <a:pt x="848" y="1"/>
                    <a:pt x="709" y="140"/>
                    <a:pt x="709" y="294"/>
                  </a:cubicBezTo>
                  <a:lnTo>
                    <a:pt x="709" y="3960"/>
                  </a:lnTo>
                  <a:lnTo>
                    <a:pt x="524" y="3775"/>
                  </a:lnTo>
                  <a:cubicBezTo>
                    <a:pt x="470" y="3721"/>
                    <a:pt x="397" y="3694"/>
                    <a:pt x="324" y="3694"/>
                  </a:cubicBezTo>
                  <a:cubicBezTo>
                    <a:pt x="251" y="3694"/>
                    <a:pt x="178" y="3721"/>
                    <a:pt x="123" y="3775"/>
                  </a:cubicBezTo>
                  <a:cubicBezTo>
                    <a:pt x="0" y="3898"/>
                    <a:pt x="0" y="4067"/>
                    <a:pt x="123" y="4190"/>
                  </a:cubicBezTo>
                  <a:lnTo>
                    <a:pt x="801" y="4853"/>
                  </a:lnTo>
                  <a:cubicBezTo>
                    <a:pt x="832" y="4915"/>
                    <a:pt x="924" y="4930"/>
                    <a:pt x="986" y="4946"/>
                  </a:cubicBezTo>
                  <a:cubicBezTo>
                    <a:pt x="1064" y="4946"/>
                    <a:pt x="1140" y="4915"/>
                    <a:pt x="1202" y="4853"/>
                  </a:cubicBezTo>
                  <a:lnTo>
                    <a:pt x="1880" y="4190"/>
                  </a:lnTo>
                  <a:cubicBezTo>
                    <a:pt x="2003" y="4067"/>
                    <a:pt x="2003" y="3898"/>
                    <a:pt x="1880" y="3775"/>
                  </a:cubicBezTo>
                  <a:cubicBezTo>
                    <a:pt x="1826" y="3721"/>
                    <a:pt x="1753" y="3694"/>
                    <a:pt x="1680" y="3694"/>
                  </a:cubicBezTo>
                  <a:cubicBezTo>
                    <a:pt x="1607" y="3694"/>
                    <a:pt x="1533" y="3721"/>
                    <a:pt x="1479" y="3775"/>
                  </a:cubicBezTo>
                  <a:lnTo>
                    <a:pt x="1294" y="3960"/>
                  </a:lnTo>
                  <a:lnTo>
                    <a:pt x="1294" y="294"/>
                  </a:lnTo>
                  <a:cubicBezTo>
                    <a:pt x="1294" y="140"/>
                    <a:pt x="1156" y="1"/>
                    <a:pt x="10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8" name="Google Shape;2838;p44"/>
            <p:cNvSpPr/>
            <p:nvPr/>
          </p:nvSpPr>
          <p:spPr>
            <a:xfrm>
              <a:off x="3094567" y="2065952"/>
              <a:ext cx="429467" cy="1057381"/>
            </a:xfrm>
            <a:custGeom>
              <a:avLst/>
              <a:gdLst/>
              <a:ahLst/>
              <a:cxnLst/>
              <a:rect l="l" t="t" r="r" b="b"/>
              <a:pathLst>
                <a:path w="2004" h="4934" extrusionOk="0">
                  <a:moveTo>
                    <a:pt x="1003" y="1"/>
                  </a:moveTo>
                  <a:cubicBezTo>
                    <a:pt x="849" y="1"/>
                    <a:pt x="709" y="140"/>
                    <a:pt x="709" y="294"/>
                  </a:cubicBezTo>
                  <a:lnTo>
                    <a:pt x="709" y="3960"/>
                  </a:lnTo>
                  <a:lnTo>
                    <a:pt x="525" y="3775"/>
                  </a:lnTo>
                  <a:cubicBezTo>
                    <a:pt x="471" y="3721"/>
                    <a:pt x="398" y="3694"/>
                    <a:pt x="325" y="3694"/>
                  </a:cubicBezTo>
                  <a:cubicBezTo>
                    <a:pt x="252" y="3694"/>
                    <a:pt x="178" y="3721"/>
                    <a:pt x="124" y="3775"/>
                  </a:cubicBezTo>
                  <a:cubicBezTo>
                    <a:pt x="1" y="3898"/>
                    <a:pt x="1" y="4067"/>
                    <a:pt x="124" y="4190"/>
                  </a:cubicBezTo>
                  <a:lnTo>
                    <a:pt x="802" y="4853"/>
                  </a:lnTo>
                  <a:cubicBezTo>
                    <a:pt x="856" y="4907"/>
                    <a:pt x="929" y="4934"/>
                    <a:pt x="1002" y="4934"/>
                  </a:cubicBezTo>
                  <a:cubicBezTo>
                    <a:pt x="1076" y="4934"/>
                    <a:pt x="1149" y="4907"/>
                    <a:pt x="1202" y="4853"/>
                  </a:cubicBezTo>
                  <a:lnTo>
                    <a:pt x="1880" y="4190"/>
                  </a:lnTo>
                  <a:cubicBezTo>
                    <a:pt x="2003" y="4067"/>
                    <a:pt x="2003" y="3898"/>
                    <a:pt x="1880" y="3775"/>
                  </a:cubicBezTo>
                  <a:cubicBezTo>
                    <a:pt x="1826" y="3721"/>
                    <a:pt x="1753" y="3694"/>
                    <a:pt x="1680" y="3694"/>
                  </a:cubicBezTo>
                  <a:cubicBezTo>
                    <a:pt x="1607" y="3694"/>
                    <a:pt x="1534" y="3721"/>
                    <a:pt x="1480" y="3775"/>
                  </a:cubicBezTo>
                  <a:lnTo>
                    <a:pt x="1295" y="3960"/>
                  </a:lnTo>
                  <a:lnTo>
                    <a:pt x="1295" y="294"/>
                  </a:lnTo>
                  <a:cubicBezTo>
                    <a:pt x="1295" y="140"/>
                    <a:pt x="1157" y="1"/>
                    <a:pt x="100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9" name="Google Shape;2839;p44"/>
            <p:cNvSpPr/>
            <p:nvPr/>
          </p:nvSpPr>
          <p:spPr>
            <a:xfrm>
              <a:off x="1302118" y="1519900"/>
              <a:ext cx="1667293" cy="1817306"/>
            </a:xfrm>
            <a:custGeom>
              <a:avLst/>
              <a:gdLst/>
              <a:ahLst/>
              <a:cxnLst/>
              <a:rect l="l" t="t" r="r" b="b"/>
              <a:pathLst>
                <a:path w="7780" h="8480" extrusionOk="0">
                  <a:moveTo>
                    <a:pt x="4450" y="0"/>
                  </a:moveTo>
                  <a:cubicBezTo>
                    <a:pt x="4355" y="0"/>
                    <a:pt x="4263" y="45"/>
                    <a:pt x="4206" y="131"/>
                  </a:cubicBezTo>
                  <a:cubicBezTo>
                    <a:pt x="3805" y="731"/>
                    <a:pt x="3575" y="1409"/>
                    <a:pt x="3559" y="2133"/>
                  </a:cubicBezTo>
                  <a:lnTo>
                    <a:pt x="3544" y="2117"/>
                  </a:lnTo>
                  <a:cubicBezTo>
                    <a:pt x="3158" y="1871"/>
                    <a:pt x="2727" y="1748"/>
                    <a:pt x="2281" y="1748"/>
                  </a:cubicBezTo>
                  <a:lnTo>
                    <a:pt x="2265" y="1748"/>
                  </a:lnTo>
                  <a:cubicBezTo>
                    <a:pt x="1587" y="1748"/>
                    <a:pt x="940" y="2056"/>
                    <a:pt x="509" y="2579"/>
                  </a:cubicBezTo>
                  <a:cubicBezTo>
                    <a:pt x="186" y="2980"/>
                    <a:pt x="1" y="3489"/>
                    <a:pt x="1" y="4013"/>
                  </a:cubicBezTo>
                  <a:cubicBezTo>
                    <a:pt x="1" y="5337"/>
                    <a:pt x="525" y="6615"/>
                    <a:pt x="1464" y="7539"/>
                  </a:cubicBezTo>
                  <a:lnTo>
                    <a:pt x="1741" y="7817"/>
                  </a:lnTo>
                  <a:cubicBezTo>
                    <a:pt x="2172" y="8248"/>
                    <a:pt x="2743" y="8480"/>
                    <a:pt x="3359" y="8480"/>
                  </a:cubicBezTo>
                  <a:lnTo>
                    <a:pt x="4421" y="8480"/>
                  </a:lnTo>
                  <a:cubicBezTo>
                    <a:pt x="5023" y="8480"/>
                    <a:pt x="5592" y="8248"/>
                    <a:pt x="6023" y="7817"/>
                  </a:cubicBezTo>
                  <a:lnTo>
                    <a:pt x="6317" y="7539"/>
                  </a:lnTo>
                  <a:cubicBezTo>
                    <a:pt x="6594" y="7262"/>
                    <a:pt x="6840" y="6939"/>
                    <a:pt x="7056" y="6600"/>
                  </a:cubicBezTo>
                  <a:cubicBezTo>
                    <a:pt x="7132" y="6461"/>
                    <a:pt x="7087" y="6276"/>
                    <a:pt x="6964" y="6200"/>
                  </a:cubicBezTo>
                  <a:cubicBezTo>
                    <a:pt x="6914" y="6167"/>
                    <a:pt x="6859" y="6152"/>
                    <a:pt x="6805" y="6152"/>
                  </a:cubicBezTo>
                  <a:cubicBezTo>
                    <a:pt x="6707" y="6152"/>
                    <a:pt x="6612" y="6203"/>
                    <a:pt x="6563" y="6292"/>
                  </a:cubicBezTo>
                  <a:cubicBezTo>
                    <a:pt x="6378" y="6600"/>
                    <a:pt x="6147" y="6878"/>
                    <a:pt x="5900" y="7139"/>
                  </a:cubicBezTo>
                  <a:lnTo>
                    <a:pt x="5623" y="7416"/>
                  </a:lnTo>
                  <a:cubicBezTo>
                    <a:pt x="5300" y="7724"/>
                    <a:pt x="4869" y="7909"/>
                    <a:pt x="4421" y="7909"/>
                  </a:cubicBezTo>
                  <a:lnTo>
                    <a:pt x="3359" y="7909"/>
                  </a:lnTo>
                  <a:cubicBezTo>
                    <a:pt x="2897" y="7909"/>
                    <a:pt x="2466" y="7724"/>
                    <a:pt x="2158" y="7416"/>
                  </a:cubicBezTo>
                  <a:lnTo>
                    <a:pt x="1864" y="7139"/>
                  </a:lnTo>
                  <a:cubicBezTo>
                    <a:pt x="1048" y="6307"/>
                    <a:pt x="570" y="5183"/>
                    <a:pt x="570" y="4013"/>
                  </a:cubicBezTo>
                  <a:cubicBezTo>
                    <a:pt x="570" y="3627"/>
                    <a:pt x="710" y="3242"/>
                    <a:pt x="956" y="2949"/>
                  </a:cubicBezTo>
                  <a:cubicBezTo>
                    <a:pt x="1279" y="2549"/>
                    <a:pt x="1757" y="2333"/>
                    <a:pt x="2265" y="2333"/>
                  </a:cubicBezTo>
                  <a:lnTo>
                    <a:pt x="2281" y="2333"/>
                  </a:lnTo>
                  <a:cubicBezTo>
                    <a:pt x="2620" y="2333"/>
                    <a:pt x="2943" y="2425"/>
                    <a:pt x="3220" y="2610"/>
                  </a:cubicBezTo>
                  <a:cubicBezTo>
                    <a:pt x="3413" y="2726"/>
                    <a:pt x="3636" y="2784"/>
                    <a:pt x="3857" y="2784"/>
                  </a:cubicBezTo>
                  <a:cubicBezTo>
                    <a:pt x="4079" y="2784"/>
                    <a:pt x="4298" y="2726"/>
                    <a:pt x="4483" y="2610"/>
                  </a:cubicBezTo>
                  <a:cubicBezTo>
                    <a:pt x="4760" y="2425"/>
                    <a:pt x="5099" y="2333"/>
                    <a:pt x="5423" y="2333"/>
                  </a:cubicBezTo>
                  <a:lnTo>
                    <a:pt x="5516" y="2333"/>
                  </a:lnTo>
                  <a:cubicBezTo>
                    <a:pt x="6009" y="2333"/>
                    <a:pt x="6485" y="2549"/>
                    <a:pt x="6810" y="2949"/>
                  </a:cubicBezTo>
                  <a:cubicBezTo>
                    <a:pt x="7056" y="3242"/>
                    <a:pt x="7194" y="3627"/>
                    <a:pt x="7194" y="4013"/>
                  </a:cubicBezTo>
                  <a:cubicBezTo>
                    <a:pt x="7194" y="4167"/>
                    <a:pt x="7333" y="4290"/>
                    <a:pt x="7487" y="4290"/>
                  </a:cubicBezTo>
                  <a:cubicBezTo>
                    <a:pt x="7641" y="4290"/>
                    <a:pt x="7779" y="4167"/>
                    <a:pt x="7779" y="3997"/>
                  </a:cubicBezTo>
                  <a:cubicBezTo>
                    <a:pt x="7779" y="3489"/>
                    <a:pt x="7595" y="2980"/>
                    <a:pt x="7256" y="2579"/>
                  </a:cubicBezTo>
                  <a:cubicBezTo>
                    <a:pt x="6824" y="2056"/>
                    <a:pt x="6193" y="1748"/>
                    <a:pt x="5516" y="1748"/>
                  </a:cubicBezTo>
                  <a:lnTo>
                    <a:pt x="5423" y="1748"/>
                  </a:lnTo>
                  <a:cubicBezTo>
                    <a:pt x="4976" y="1748"/>
                    <a:pt x="4545" y="1871"/>
                    <a:pt x="4175" y="2117"/>
                  </a:cubicBezTo>
                  <a:cubicBezTo>
                    <a:pt x="4160" y="2117"/>
                    <a:pt x="4160" y="2133"/>
                    <a:pt x="4144" y="2133"/>
                  </a:cubicBezTo>
                  <a:cubicBezTo>
                    <a:pt x="4160" y="1532"/>
                    <a:pt x="4345" y="963"/>
                    <a:pt x="4684" y="454"/>
                  </a:cubicBezTo>
                  <a:cubicBezTo>
                    <a:pt x="4776" y="330"/>
                    <a:pt x="4745" y="146"/>
                    <a:pt x="4622" y="53"/>
                  </a:cubicBezTo>
                  <a:cubicBezTo>
                    <a:pt x="4569" y="18"/>
                    <a:pt x="4509" y="0"/>
                    <a:pt x="445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0" name="Google Shape;2840;p44"/>
            <p:cNvSpPr/>
            <p:nvPr/>
          </p:nvSpPr>
          <p:spPr>
            <a:xfrm>
              <a:off x="2805041" y="2582430"/>
              <a:ext cx="134798" cy="123011"/>
            </a:xfrm>
            <a:custGeom>
              <a:avLst/>
              <a:gdLst/>
              <a:ahLst/>
              <a:cxnLst/>
              <a:rect l="l" t="t" r="r" b="b"/>
              <a:pathLst>
                <a:path w="629" h="574" extrusionOk="0">
                  <a:moveTo>
                    <a:pt x="303" y="0"/>
                  </a:moveTo>
                  <a:cubicBezTo>
                    <a:pt x="279" y="0"/>
                    <a:pt x="253" y="3"/>
                    <a:pt x="228" y="10"/>
                  </a:cubicBezTo>
                  <a:cubicBezTo>
                    <a:pt x="119" y="40"/>
                    <a:pt x="27" y="148"/>
                    <a:pt x="12" y="271"/>
                  </a:cubicBezTo>
                  <a:cubicBezTo>
                    <a:pt x="1" y="445"/>
                    <a:pt x="160" y="574"/>
                    <a:pt x="320" y="574"/>
                  </a:cubicBezTo>
                  <a:cubicBezTo>
                    <a:pt x="385" y="574"/>
                    <a:pt x="451" y="552"/>
                    <a:pt x="505" y="503"/>
                  </a:cubicBezTo>
                  <a:cubicBezTo>
                    <a:pt x="612" y="410"/>
                    <a:pt x="628" y="240"/>
                    <a:pt x="551" y="133"/>
                  </a:cubicBezTo>
                  <a:cubicBezTo>
                    <a:pt x="490" y="47"/>
                    <a:pt x="400" y="0"/>
                    <a:pt x="3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41" name="Google Shape;2841;p44"/>
          <p:cNvSpPr txBox="1"/>
          <p:nvPr/>
        </p:nvSpPr>
        <p:spPr>
          <a:xfrm>
            <a:off x="2409003" y="858791"/>
            <a:ext cx="4420800" cy="3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200" dirty="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p</a:t>
            </a:r>
            <a:r>
              <a:rPr lang="es-CO" sz="2200" dirty="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ara la resolución del experimento - SE</a:t>
            </a:r>
            <a:endParaRPr sz="2200" dirty="0">
              <a:solidFill>
                <a:schemeClr val="dk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pic>
        <p:nvPicPr>
          <p:cNvPr id="122" name="Picture 2" descr="8 septiembre 2022 – Universidad Industrial de Santander">
            <a:extLst>
              <a:ext uri="{FF2B5EF4-FFF2-40B4-BE49-F238E27FC236}">
                <a16:creationId xmlns:a16="http://schemas.microsoft.com/office/drawing/2014/main" id="{B5C119C9-BAF3-C21A-9612-B85CDD7371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028" y="4241253"/>
            <a:ext cx="1491754" cy="83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B0A3A4EF-2482-8538-F5A0-E27D16077F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080" y="1306745"/>
            <a:ext cx="3278779" cy="3461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0" name="Google Shape;1800;p3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45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es-MX" dirty="0"/>
              <a:t>Resultados experimentales</a:t>
            </a:r>
            <a:endParaRPr dirty="0"/>
          </a:p>
        </p:txBody>
      </p:sp>
      <p:sp>
        <p:nvSpPr>
          <p:cNvPr id="1802" name="Google Shape;1802;p35"/>
          <p:cNvSpPr/>
          <p:nvPr/>
        </p:nvSpPr>
        <p:spPr>
          <a:xfrm>
            <a:off x="5640913" y="1401562"/>
            <a:ext cx="2873100" cy="2873100"/>
          </a:xfrm>
          <a:prstGeom prst="blockArc">
            <a:avLst>
              <a:gd name="adj1" fmla="val 16227879"/>
              <a:gd name="adj2" fmla="val 14963933"/>
              <a:gd name="adj3" fmla="val 9342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3" name="Google Shape;1803;p35"/>
          <p:cNvSpPr/>
          <p:nvPr/>
        </p:nvSpPr>
        <p:spPr>
          <a:xfrm>
            <a:off x="5903138" y="1663762"/>
            <a:ext cx="2348700" cy="2348700"/>
          </a:xfrm>
          <a:prstGeom prst="blockArc">
            <a:avLst>
              <a:gd name="adj1" fmla="val 16204456"/>
              <a:gd name="adj2" fmla="val 12824055"/>
              <a:gd name="adj3" fmla="val 14264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04" name="Google Shape;1804;p35"/>
          <p:cNvSpPr/>
          <p:nvPr/>
        </p:nvSpPr>
        <p:spPr>
          <a:xfrm>
            <a:off x="6216963" y="1977587"/>
            <a:ext cx="1721100" cy="1721100"/>
          </a:xfrm>
          <a:prstGeom prst="blockArc">
            <a:avLst>
              <a:gd name="adj1" fmla="val 16206406"/>
              <a:gd name="adj2" fmla="val 11592557"/>
              <a:gd name="adj3" fmla="val 17657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5" name="Google Shape;1805;p35"/>
          <p:cNvSpPr/>
          <p:nvPr/>
        </p:nvSpPr>
        <p:spPr>
          <a:xfrm>
            <a:off x="6520463" y="2281062"/>
            <a:ext cx="1114500" cy="1114500"/>
          </a:xfrm>
          <a:prstGeom prst="blockArc">
            <a:avLst>
              <a:gd name="adj1" fmla="val 16208310"/>
              <a:gd name="adj2" fmla="val 14071499"/>
              <a:gd name="adj3" fmla="val 23293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6" name="Google Shape;1806;p35"/>
          <p:cNvSpPr txBox="1"/>
          <p:nvPr/>
        </p:nvSpPr>
        <p:spPr>
          <a:xfrm>
            <a:off x="3654913" y="1705700"/>
            <a:ext cx="1986000" cy="6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Venus is the second planet from the Sun</a:t>
            </a:r>
            <a:endParaRPr sz="1200" b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07" name="Google Shape;1807;p35"/>
          <p:cNvSpPr txBox="1"/>
          <p:nvPr/>
        </p:nvSpPr>
        <p:spPr>
          <a:xfrm>
            <a:off x="3654913" y="2453659"/>
            <a:ext cx="1986000" cy="68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Saturn is a gas giant and has several rings</a:t>
            </a:r>
            <a:endParaRPr sz="1200" b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08" name="Google Shape;1808;p35"/>
          <p:cNvSpPr txBox="1"/>
          <p:nvPr/>
        </p:nvSpPr>
        <p:spPr>
          <a:xfrm>
            <a:off x="3654913" y="3260965"/>
            <a:ext cx="1986000" cy="6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Mars is actually a very cold place</a:t>
            </a:r>
            <a:endParaRPr sz="12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09" name="Google Shape;1809;p35"/>
          <p:cNvSpPr txBox="1"/>
          <p:nvPr/>
        </p:nvSpPr>
        <p:spPr>
          <a:xfrm>
            <a:off x="3654913" y="4029980"/>
            <a:ext cx="1986000" cy="6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</a:rPr>
              <a:t>Neptune is the farthest planet from the Sun</a:t>
            </a:r>
            <a:endParaRPr sz="1200" b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810" name="Google Shape;1810;p35"/>
          <p:cNvGrpSpPr/>
          <p:nvPr/>
        </p:nvGrpSpPr>
        <p:grpSpPr>
          <a:xfrm>
            <a:off x="456825" y="1705708"/>
            <a:ext cx="1986000" cy="673800"/>
            <a:chOff x="456825" y="1705708"/>
            <a:chExt cx="1986000" cy="673800"/>
          </a:xfrm>
        </p:grpSpPr>
        <p:sp>
          <p:nvSpPr>
            <p:cNvPr id="1811" name="Google Shape;1811;p35"/>
            <p:cNvSpPr txBox="1"/>
            <p:nvPr/>
          </p:nvSpPr>
          <p:spPr>
            <a:xfrm>
              <a:off x="456825" y="1705708"/>
              <a:ext cx="1986000" cy="336900"/>
            </a:xfrm>
            <a:prstGeom prst="rect">
              <a:avLst/>
            </a:prstGeom>
            <a:solidFill>
              <a:schemeClr val="accent5"/>
            </a:solidFill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dirty="0">
                  <a:solidFill>
                    <a:schemeClr val="lt1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rPr>
                <a:t>Gravedad</a:t>
              </a:r>
              <a:endParaRPr sz="2000" dirty="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  <p:sp>
          <p:nvSpPr>
            <p:cNvPr id="1812" name="Google Shape;1812;p35"/>
            <p:cNvSpPr txBox="1"/>
            <p:nvPr/>
          </p:nvSpPr>
          <p:spPr>
            <a:xfrm>
              <a:off x="456825" y="2042608"/>
              <a:ext cx="1986000" cy="336900"/>
            </a:xfrm>
            <a:prstGeom prst="rect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dirty="0">
                  <a:solidFill>
                    <a:schemeClr val="accent5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rPr>
                <a:t>7.11634</a:t>
              </a:r>
              <a:endParaRPr sz="2000" dirty="0">
                <a:solidFill>
                  <a:schemeClr val="accent5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</p:grpSp>
      <p:grpSp>
        <p:nvGrpSpPr>
          <p:cNvPr id="1813" name="Google Shape;1813;p35"/>
          <p:cNvGrpSpPr/>
          <p:nvPr/>
        </p:nvGrpSpPr>
        <p:grpSpPr>
          <a:xfrm>
            <a:off x="456825" y="2461096"/>
            <a:ext cx="1986000" cy="687600"/>
            <a:chOff x="456825" y="2461096"/>
            <a:chExt cx="1986000" cy="687600"/>
          </a:xfrm>
        </p:grpSpPr>
        <p:sp>
          <p:nvSpPr>
            <p:cNvPr id="1814" name="Google Shape;1814;p35"/>
            <p:cNvSpPr txBox="1"/>
            <p:nvPr/>
          </p:nvSpPr>
          <p:spPr>
            <a:xfrm>
              <a:off x="456825" y="2461096"/>
              <a:ext cx="1986000" cy="336900"/>
            </a:xfrm>
            <a:prstGeom prst="rect">
              <a:avLst/>
            </a:prstGeom>
            <a:solidFill>
              <a:schemeClr val="accent2"/>
            </a:solidFill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dirty="0">
                  <a:solidFill>
                    <a:schemeClr val="lt1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rPr>
                <a:t>C. fricción</a:t>
              </a:r>
              <a:endParaRPr sz="2000" dirty="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  <p:sp>
          <p:nvSpPr>
            <p:cNvPr id="1815" name="Google Shape;1815;p35"/>
            <p:cNvSpPr txBox="1"/>
            <p:nvPr/>
          </p:nvSpPr>
          <p:spPr>
            <a:xfrm>
              <a:off x="456825" y="2811796"/>
              <a:ext cx="1986000" cy="336900"/>
            </a:xfrm>
            <a:prstGeom prst="rect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hlink"/>
                </a:buClr>
                <a:buSzPts val="1100"/>
                <a:buFont typeface="Arial"/>
                <a:buNone/>
              </a:pPr>
              <a:r>
                <a:rPr lang="en" sz="2000" dirty="0">
                  <a:solidFill>
                    <a:schemeClr val="accent5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rPr>
                <a:t>118.1818</a:t>
              </a:r>
              <a:endParaRPr sz="2000" dirty="0">
                <a:solidFill>
                  <a:schemeClr val="accent2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</p:grpSp>
      <p:grpSp>
        <p:nvGrpSpPr>
          <p:cNvPr id="1816" name="Google Shape;1816;p35"/>
          <p:cNvGrpSpPr/>
          <p:nvPr/>
        </p:nvGrpSpPr>
        <p:grpSpPr>
          <a:xfrm>
            <a:off x="456825" y="3256596"/>
            <a:ext cx="1986000" cy="661300"/>
            <a:chOff x="456825" y="3256596"/>
            <a:chExt cx="1986000" cy="661300"/>
          </a:xfrm>
        </p:grpSpPr>
        <p:sp>
          <p:nvSpPr>
            <p:cNvPr id="1817" name="Google Shape;1817;p35"/>
            <p:cNvSpPr txBox="1"/>
            <p:nvPr/>
          </p:nvSpPr>
          <p:spPr>
            <a:xfrm>
              <a:off x="456825" y="3580996"/>
              <a:ext cx="1986000" cy="336900"/>
            </a:xfrm>
            <a:prstGeom prst="rect">
              <a:avLst/>
            </a:prstGeom>
            <a:noFill/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hlink"/>
                </a:buClr>
                <a:buSzPts val="1100"/>
                <a:buFont typeface="Arial"/>
                <a:buNone/>
              </a:pPr>
              <a:r>
                <a:rPr lang="en" sz="2000" dirty="0">
                  <a:solidFill>
                    <a:schemeClr val="accent5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rPr>
                <a:t>12.998</a:t>
              </a:r>
              <a:endParaRPr sz="2000" dirty="0">
                <a:solidFill>
                  <a:schemeClr val="lt2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  <p:sp>
          <p:nvSpPr>
            <p:cNvPr id="1818" name="Google Shape;1818;p35"/>
            <p:cNvSpPr txBox="1"/>
            <p:nvPr/>
          </p:nvSpPr>
          <p:spPr>
            <a:xfrm>
              <a:off x="456825" y="3256596"/>
              <a:ext cx="1986000" cy="336900"/>
            </a:xfrm>
            <a:prstGeom prst="rect">
              <a:avLst/>
            </a:pr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dirty="0">
                  <a:solidFill>
                    <a:schemeClr val="lt1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rPr>
                <a:t>B</a:t>
              </a:r>
              <a:endParaRPr sz="2000" dirty="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</p:grpSp>
      <p:grpSp>
        <p:nvGrpSpPr>
          <p:cNvPr id="1819" name="Google Shape;1819;p35"/>
          <p:cNvGrpSpPr/>
          <p:nvPr/>
        </p:nvGrpSpPr>
        <p:grpSpPr>
          <a:xfrm>
            <a:off x="456825" y="4029833"/>
            <a:ext cx="1986025" cy="673800"/>
            <a:chOff x="456825" y="4029833"/>
            <a:chExt cx="1986025" cy="673800"/>
          </a:xfrm>
        </p:grpSpPr>
        <p:sp>
          <p:nvSpPr>
            <p:cNvPr id="1820" name="Google Shape;1820;p35"/>
            <p:cNvSpPr txBox="1"/>
            <p:nvPr/>
          </p:nvSpPr>
          <p:spPr>
            <a:xfrm>
              <a:off x="456825" y="4029833"/>
              <a:ext cx="1986000" cy="336900"/>
            </a:xfrm>
            <a:prstGeom prst="rect">
              <a:avLst/>
            </a:prstGeom>
            <a:solidFill>
              <a:schemeClr val="accent3"/>
            </a:solidFill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 dirty="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  <p:sp>
          <p:nvSpPr>
            <p:cNvPr id="1821" name="Google Shape;1821;p35"/>
            <p:cNvSpPr txBox="1"/>
            <p:nvPr/>
          </p:nvSpPr>
          <p:spPr>
            <a:xfrm>
              <a:off x="456850" y="4366733"/>
              <a:ext cx="1986000" cy="336900"/>
            </a:xfrm>
            <a:prstGeom prst="rect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hlink"/>
                </a:buClr>
                <a:buSzPts val="1100"/>
                <a:buFont typeface="Arial"/>
                <a:buNone/>
              </a:pPr>
              <a:endParaRPr sz="2000" dirty="0">
                <a:solidFill>
                  <a:schemeClr val="accent3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</p:grpSp>
      <p:grpSp>
        <p:nvGrpSpPr>
          <p:cNvPr id="1822" name="Google Shape;1822;p35"/>
          <p:cNvGrpSpPr/>
          <p:nvPr/>
        </p:nvGrpSpPr>
        <p:grpSpPr>
          <a:xfrm>
            <a:off x="6740083" y="2493869"/>
            <a:ext cx="689138" cy="688521"/>
            <a:chOff x="8327801" y="1247260"/>
            <a:chExt cx="809227" cy="808503"/>
          </a:xfrm>
        </p:grpSpPr>
        <p:sp>
          <p:nvSpPr>
            <p:cNvPr id="1823" name="Google Shape;1823;p35"/>
            <p:cNvSpPr/>
            <p:nvPr/>
          </p:nvSpPr>
          <p:spPr>
            <a:xfrm>
              <a:off x="8327801" y="1247260"/>
              <a:ext cx="809227" cy="808503"/>
            </a:xfrm>
            <a:custGeom>
              <a:avLst/>
              <a:gdLst/>
              <a:ahLst/>
              <a:cxnLst/>
              <a:rect l="l" t="t" r="r" b="b"/>
              <a:pathLst>
                <a:path w="25993" h="25976" extrusionOk="0">
                  <a:moveTo>
                    <a:pt x="12996" y="0"/>
                  </a:moveTo>
                  <a:cubicBezTo>
                    <a:pt x="5815" y="0"/>
                    <a:pt x="1" y="5815"/>
                    <a:pt x="1" y="12979"/>
                  </a:cubicBezTo>
                  <a:cubicBezTo>
                    <a:pt x="1" y="20161"/>
                    <a:pt x="5815" y="25975"/>
                    <a:pt x="12996" y="25975"/>
                  </a:cubicBezTo>
                  <a:cubicBezTo>
                    <a:pt x="20160" y="25975"/>
                    <a:pt x="25993" y="20161"/>
                    <a:pt x="25993" y="12979"/>
                  </a:cubicBezTo>
                  <a:cubicBezTo>
                    <a:pt x="25993" y="5815"/>
                    <a:pt x="20160" y="0"/>
                    <a:pt x="1299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35"/>
            <p:cNvSpPr/>
            <p:nvPr/>
          </p:nvSpPr>
          <p:spPr>
            <a:xfrm>
              <a:off x="8381690" y="1300607"/>
              <a:ext cx="701477" cy="701277"/>
            </a:xfrm>
            <a:custGeom>
              <a:avLst/>
              <a:gdLst/>
              <a:ahLst/>
              <a:cxnLst/>
              <a:rect l="l" t="t" r="r" b="b"/>
              <a:pathLst>
                <a:path w="22532" h="22531" extrusionOk="0">
                  <a:moveTo>
                    <a:pt x="11265" y="0"/>
                  </a:moveTo>
                  <a:cubicBezTo>
                    <a:pt x="5035" y="0"/>
                    <a:pt x="0" y="5053"/>
                    <a:pt x="0" y="11265"/>
                  </a:cubicBezTo>
                  <a:cubicBezTo>
                    <a:pt x="0" y="17495"/>
                    <a:pt x="5035" y="22531"/>
                    <a:pt x="11265" y="22531"/>
                  </a:cubicBezTo>
                  <a:cubicBezTo>
                    <a:pt x="17478" y="22531"/>
                    <a:pt x="22531" y="17495"/>
                    <a:pt x="22531" y="11265"/>
                  </a:cubicBezTo>
                  <a:cubicBezTo>
                    <a:pt x="22531" y="5053"/>
                    <a:pt x="17478" y="0"/>
                    <a:pt x="112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35"/>
            <p:cNvSpPr/>
            <p:nvPr/>
          </p:nvSpPr>
          <p:spPr>
            <a:xfrm>
              <a:off x="8555683" y="1479261"/>
              <a:ext cx="162730" cy="160263"/>
            </a:xfrm>
            <a:custGeom>
              <a:avLst/>
              <a:gdLst/>
              <a:ahLst/>
              <a:cxnLst/>
              <a:rect l="l" t="t" r="r" b="b"/>
              <a:pathLst>
                <a:path w="5227" h="5149" extrusionOk="0">
                  <a:moveTo>
                    <a:pt x="362" y="1"/>
                  </a:moveTo>
                  <a:cubicBezTo>
                    <a:pt x="278" y="1"/>
                    <a:pt x="191" y="31"/>
                    <a:pt x="122" y="91"/>
                  </a:cubicBezTo>
                  <a:cubicBezTo>
                    <a:pt x="0" y="213"/>
                    <a:pt x="0" y="421"/>
                    <a:pt x="122" y="559"/>
                  </a:cubicBezTo>
                  <a:lnTo>
                    <a:pt x="4621" y="5058"/>
                  </a:lnTo>
                  <a:cubicBezTo>
                    <a:pt x="4690" y="5119"/>
                    <a:pt x="4777" y="5149"/>
                    <a:pt x="4861" y="5149"/>
                  </a:cubicBezTo>
                  <a:cubicBezTo>
                    <a:pt x="4945" y="5149"/>
                    <a:pt x="5028" y="5119"/>
                    <a:pt x="5088" y="5058"/>
                  </a:cubicBezTo>
                  <a:cubicBezTo>
                    <a:pt x="5226" y="4920"/>
                    <a:pt x="5226" y="4712"/>
                    <a:pt x="5088" y="4590"/>
                  </a:cubicBezTo>
                  <a:lnTo>
                    <a:pt x="589" y="91"/>
                  </a:lnTo>
                  <a:cubicBezTo>
                    <a:pt x="528" y="31"/>
                    <a:pt x="446" y="1"/>
                    <a:pt x="36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35"/>
            <p:cNvSpPr/>
            <p:nvPr/>
          </p:nvSpPr>
          <p:spPr>
            <a:xfrm>
              <a:off x="8722673" y="1504845"/>
              <a:ext cx="157904" cy="154349"/>
            </a:xfrm>
            <a:custGeom>
              <a:avLst/>
              <a:gdLst/>
              <a:ahLst/>
              <a:cxnLst/>
              <a:rect l="l" t="t" r="r" b="b"/>
              <a:pathLst>
                <a:path w="5072" h="4959" extrusionOk="0">
                  <a:moveTo>
                    <a:pt x="4437" y="1"/>
                  </a:moveTo>
                  <a:cubicBezTo>
                    <a:pt x="4288" y="1"/>
                    <a:pt x="4136" y="57"/>
                    <a:pt x="4015" y="169"/>
                  </a:cubicBezTo>
                  <a:lnTo>
                    <a:pt x="226" y="3960"/>
                  </a:lnTo>
                  <a:cubicBezTo>
                    <a:pt x="1" y="4184"/>
                    <a:pt x="1" y="4564"/>
                    <a:pt x="226" y="4790"/>
                  </a:cubicBezTo>
                  <a:cubicBezTo>
                    <a:pt x="338" y="4902"/>
                    <a:pt x="490" y="4958"/>
                    <a:pt x="641" y="4958"/>
                  </a:cubicBezTo>
                  <a:cubicBezTo>
                    <a:pt x="792" y="4958"/>
                    <a:pt x="944" y="4902"/>
                    <a:pt x="1057" y="4790"/>
                  </a:cubicBezTo>
                  <a:lnTo>
                    <a:pt x="4846" y="1000"/>
                  </a:lnTo>
                  <a:cubicBezTo>
                    <a:pt x="5072" y="757"/>
                    <a:pt x="5072" y="395"/>
                    <a:pt x="4846" y="169"/>
                  </a:cubicBezTo>
                  <a:cubicBezTo>
                    <a:pt x="4734" y="57"/>
                    <a:pt x="4587" y="1"/>
                    <a:pt x="443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1827;p35"/>
            <p:cNvSpPr/>
            <p:nvPr/>
          </p:nvSpPr>
          <p:spPr>
            <a:xfrm>
              <a:off x="8404322" y="1323235"/>
              <a:ext cx="656211" cy="656053"/>
            </a:xfrm>
            <a:custGeom>
              <a:avLst/>
              <a:gdLst/>
              <a:ahLst/>
              <a:cxnLst/>
              <a:rect l="l" t="t" r="r" b="b"/>
              <a:pathLst>
                <a:path w="21078" h="21078" extrusionOk="0">
                  <a:moveTo>
                    <a:pt x="10503" y="0"/>
                  </a:moveTo>
                  <a:lnTo>
                    <a:pt x="10538" y="951"/>
                  </a:lnTo>
                  <a:cubicBezTo>
                    <a:pt x="10677" y="951"/>
                    <a:pt x="10815" y="951"/>
                    <a:pt x="10953" y="969"/>
                  </a:cubicBezTo>
                  <a:lnTo>
                    <a:pt x="10988" y="17"/>
                  </a:lnTo>
                  <a:cubicBezTo>
                    <a:pt x="10833" y="17"/>
                    <a:pt x="10695" y="17"/>
                    <a:pt x="10538" y="0"/>
                  </a:cubicBezTo>
                  <a:close/>
                  <a:moveTo>
                    <a:pt x="6922" y="640"/>
                  </a:moveTo>
                  <a:cubicBezTo>
                    <a:pt x="6766" y="692"/>
                    <a:pt x="6627" y="761"/>
                    <a:pt x="6472" y="813"/>
                  </a:cubicBezTo>
                  <a:lnTo>
                    <a:pt x="6835" y="1696"/>
                  </a:lnTo>
                  <a:lnTo>
                    <a:pt x="7250" y="1539"/>
                  </a:lnTo>
                  <a:lnTo>
                    <a:pt x="6922" y="640"/>
                  </a:lnTo>
                  <a:close/>
                  <a:moveTo>
                    <a:pt x="14536" y="796"/>
                  </a:moveTo>
                  <a:lnTo>
                    <a:pt x="14172" y="1678"/>
                  </a:lnTo>
                  <a:cubicBezTo>
                    <a:pt x="14310" y="1731"/>
                    <a:pt x="14449" y="1782"/>
                    <a:pt x="14587" y="1851"/>
                  </a:cubicBezTo>
                  <a:lnTo>
                    <a:pt x="14986" y="986"/>
                  </a:lnTo>
                  <a:cubicBezTo>
                    <a:pt x="14830" y="917"/>
                    <a:pt x="14691" y="847"/>
                    <a:pt x="14536" y="796"/>
                  </a:cubicBezTo>
                  <a:close/>
                  <a:moveTo>
                    <a:pt x="3409" y="2769"/>
                  </a:moveTo>
                  <a:cubicBezTo>
                    <a:pt x="3305" y="2889"/>
                    <a:pt x="3184" y="2993"/>
                    <a:pt x="3062" y="3115"/>
                  </a:cubicBezTo>
                  <a:lnTo>
                    <a:pt x="3738" y="3772"/>
                  </a:lnTo>
                  <a:cubicBezTo>
                    <a:pt x="3842" y="3669"/>
                    <a:pt x="3946" y="3581"/>
                    <a:pt x="4066" y="3478"/>
                  </a:cubicBezTo>
                  <a:lnTo>
                    <a:pt x="3409" y="2769"/>
                  </a:lnTo>
                  <a:close/>
                  <a:moveTo>
                    <a:pt x="17962" y="3062"/>
                  </a:moveTo>
                  <a:lnTo>
                    <a:pt x="17287" y="3738"/>
                  </a:lnTo>
                  <a:cubicBezTo>
                    <a:pt x="17391" y="3842"/>
                    <a:pt x="17495" y="3946"/>
                    <a:pt x="17598" y="4066"/>
                  </a:cubicBezTo>
                  <a:lnTo>
                    <a:pt x="18291" y="3426"/>
                  </a:lnTo>
                  <a:cubicBezTo>
                    <a:pt x="18187" y="3305"/>
                    <a:pt x="18066" y="3184"/>
                    <a:pt x="17962" y="3062"/>
                  </a:cubicBezTo>
                  <a:close/>
                  <a:moveTo>
                    <a:pt x="986" y="6091"/>
                  </a:moveTo>
                  <a:cubicBezTo>
                    <a:pt x="917" y="6230"/>
                    <a:pt x="847" y="6385"/>
                    <a:pt x="796" y="6523"/>
                  </a:cubicBezTo>
                  <a:lnTo>
                    <a:pt x="1661" y="6887"/>
                  </a:lnTo>
                  <a:cubicBezTo>
                    <a:pt x="1731" y="6766"/>
                    <a:pt x="1782" y="6627"/>
                    <a:pt x="1851" y="6489"/>
                  </a:cubicBezTo>
                  <a:lnTo>
                    <a:pt x="986" y="6091"/>
                  </a:lnTo>
                  <a:close/>
                  <a:moveTo>
                    <a:pt x="20247" y="6472"/>
                  </a:moveTo>
                  <a:lnTo>
                    <a:pt x="19381" y="6835"/>
                  </a:lnTo>
                  <a:lnTo>
                    <a:pt x="19536" y="7250"/>
                  </a:lnTo>
                  <a:lnTo>
                    <a:pt x="20436" y="6922"/>
                  </a:lnTo>
                  <a:cubicBezTo>
                    <a:pt x="20367" y="6766"/>
                    <a:pt x="20316" y="6627"/>
                    <a:pt x="20247" y="6472"/>
                  </a:cubicBezTo>
                  <a:close/>
                  <a:moveTo>
                    <a:pt x="0" y="10071"/>
                  </a:moveTo>
                  <a:lnTo>
                    <a:pt x="0" y="10538"/>
                  </a:lnTo>
                  <a:lnTo>
                    <a:pt x="0" y="10556"/>
                  </a:lnTo>
                  <a:lnTo>
                    <a:pt x="951" y="10538"/>
                  </a:lnTo>
                  <a:lnTo>
                    <a:pt x="951" y="10123"/>
                  </a:lnTo>
                  <a:lnTo>
                    <a:pt x="0" y="10071"/>
                  </a:lnTo>
                  <a:close/>
                  <a:moveTo>
                    <a:pt x="20125" y="10503"/>
                  </a:moveTo>
                  <a:lnTo>
                    <a:pt x="20125" y="10538"/>
                  </a:lnTo>
                  <a:cubicBezTo>
                    <a:pt x="20125" y="10694"/>
                    <a:pt x="20125" y="10833"/>
                    <a:pt x="20108" y="10988"/>
                  </a:cubicBezTo>
                  <a:lnTo>
                    <a:pt x="21059" y="11022"/>
                  </a:lnTo>
                  <a:cubicBezTo>
                    <a:pt x="21059" y="10867"/>
                    <a:pt x="21077" y="10711"/>
                    <a:pt x="21077" y="10538"/>
                  </a:cubicBezTo>
                  <a:lnTo>
                    <a:pt x="21077" y="10503"/>
                  </a:lnTo>
                  <a:close/>
                  <a:moveTo>
                    <a:pt x="1523" y="13809"/>
                  </a:moveTo>
                  <a:lnTo>
                    <a:pt x="623" y="14137"/>
                  </a:lnTo>
                  <a:cubicBezTo>
                    <a:pt x="692" y="14294"/>
                    <a:pt x="744" y="14449"/>
                    <a:pt x="813" y="14587"/>
                  </a:cubicBezTo>
                  <a:lnTo>
                    <a:pt x="1678" y="14225"/>
                  </a:lnTo>
                  <a:lnTo>
                    <a:pt x="1523" y="13809"/>
                  </a:lnTo>
                  <a:close/>
                  <a:moveTo>
                    <a:pt x="19398" y="14207"/>
                  </a:moveTo>
                  <a:cubicBezTo>
                    <a:pt x="19329" y="14345"/>
                    <a:pt x="19278" y="14483"/>
                    <a:pt x="19208" y="14622"/>
                  </a:cubicBezTo>
                  <a:lnTo>
                    <a:pt x="20074" y="15021"/>
                  </a:lnTo>
                  <a:cubicBezTo>
                    <a:pt x="20143" y="14882"/>
                    <a:pt x="20212" y="14726"/>
                    <a:pt x="20263" y="14571"/>
                  </a:cubicBezTo>
                  <a:lnTo>
                    <a:pt x="19398" y="14207"/>
                  </a:lnTo>
                  <a:close/>
                  <a:moveTo>
                    <a:pt x="3461" y="17010"/>
                  </a:moveTo>
                  <a:lnTo>
                    <a:pt x="2751" y="17651"/>
                  </a:lnTo>
                  <a:cubicBezTo>
                    <a:pt x="2873" y="17771"/>
                    <a:pt x="2977" y="17893"/>
                    <a:pt x="3097" y="17997"/>
                  </a:cubicBezTo>
                  <a:lnTo>
                    <a:pt x="3773" y="17339"/>
                  </a:lnTo>
                  <a:cubicBezTo>
                    <a:pt x="3669" y="17218"/>
                    <a:pt x="3565" y="17114"/>
                    <a:pt x="3461" y="17010"/>
                  </a:cubicBezTo>
                  <a:close/>
                  <a:moveTo>
                    <a:pt x="17322" y="17321"/>
                  </a:moveTo>
                  <a:cubicBezTo>
                    <a:pt x="17218" y="17425"/>
                    <a:pt x="17097" y="17529"/>
                    <a:pt x="16993" y="17633"/>
                  </a:cubicBezTo>
                  <a:lnTo>
                    <a:pt x="17633" y="18325"/>
                  </a:lnTo>
                  <a:cubicBezTo>
                    <a:pt x="17755" y="18221"/>
                    <a:pt x="17875" y="18101"/>
                    <a:pt x="17979" y="17997"/>
                  </a:cubicBezTo>
                  <a:lnTo>
                    <a:pt x="17322" y="17321"/>
                  </a:lnTo>
                  <a:close/>
                  <a:moveTo>
                    <a:pt x="6472" y="19225"/>
                  </a:moveTo>
                  <a:lnTo>
                    <a:pt x="6073" y="20090"/>
                  </a:lnTo>
                  <a:cubicBezTo>
                    <a:pt x="6212" y="20159"/>
                    <a:pt x="6368" y="20229"/>
                    <a:pt x="6507" y="20281"/>
                  </a:cubicBezTo>
                  <a:lnTo>
                    <a:pt x="6869" y="19398"/>
                  </a:lnTo>
                  <a:cubicBezTo>
                    <a:pt x="6731" y="19347"/>
                    <a:pt x="6611" y="19294"/>
                    <a:pt x="6472" y="19225"/>
                  </a:cubicBezTo>
                  <a:close/>
                  <a:moveTo>
                    <a:pt x="14207" y="19398"/>
                  </a:moveTo>
                  <a:lnTo>
                    <a:pt x="13791" y="19554"/>
                  </a:lnTo>
                  <a:lnTo>
                    <a:pt x="14121" y="20454"/>
                  </a:lnTo>
                  <a:cubicBezTo>
                    <a:pt x="14276" y="20402"/>
                    <a:pt x="14432" y="20332"/>
                    <a:pt x="14571" y="20281"/>
                  </a:cubicBezTo>
                  <a:lnTo>
                    <a:pt x="14207" y="19398"/>
                  </a:lnTo>
                  <a:close/>
                  <a:moveTo>
                    <a:pt x="10106" y="20125"/>
                  </a:moveTo>
                  <a:lnTo>
                    <a:pt x="10054" y="21059"/>
                  </a:lnTo>
                  <a:cubicBezTo>
                    <a:pt x="10210" y="21077"/>
                    <a:pt x="10383" y="21077"/>
                    <a:pt x="10538" y="21077"/>
                  </a:cubicBezTo>
                  <a:lnTo>
                    <a:pt x="10538" y="20125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Google Shape;1828;p35"/>
            <p:cNvSpPr/>
            <p:nvPr/>
          </p:nvSpPr>
          <p:spPr>
            <a:xfrm>
              <a:off x="8662900" y="1581754"/>
              <a:ext cx="139038" cy="138973"/>
            </a:xfrm>
            <a:custGeom>
              <a:avLst/>
              <a:gdLst/>
              <a:ahLst/>
              <a:cxnLst/>
              <a:rect l="l" t="t" r="r" b="b"/>
              <a:pathLst>
                <a:path w="4466" h="4465" extrusionOk="0">
                  <a:moveTo>
                    <a:pt x="2232" y="0"/>
                  </a:moveTo>
                  <a:cubicBezTo>
                    <a:pt x="1004" y="0"/>
                    <a:pt x="0" y="1004"/>
                    <a:pt x="0" y="2232"/>
                  </a:cubicBezTo>
                  <a:cubicBezTo>
                    <a:pt x="0" y="3461"/>
                    <a:pt x="1004" y="4465"/>
                    <a:pt x="2232" y="4465"/>
                  </a:cubicBezTo>
                  <a:cubicBezTo>
                    <a:pt x="3461" y="4465"/>
                    <a:pt x="4465" y="3461"/>
                    <a:pt x="4465" y="2232"/>
                  </a:cubicBezTo>
                  <a:cubicBezTo>
                    <a:pt x="4465" y="1004"/>
                    <a:pt x="3461" y="0"/>
                    <a:pt x="223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829" name="Google Shape;1829;p35"/>
          <p:cNvCxnSpPr>
            <a:cxnSpLocks/>
            <a:stCxn id="1809" idx="1"/>
            <a:endCxn id="1830" idx="6"/>
          </p:cNvCxnSpPr>
          <p:nvPr/>
        </p:nvCxnSpPr>
        <p:spPr>
          <a:xfrm flipH="1">
            <a:off x="3315013" y="4360580"/>
            <a:ext cx="339900" cy="1800"/>
          </a:xfrm>
          <a:prstGeom prst="bentConnector3">
            <a:avLst>
              <a:gd name="adj1" fmla="val 50006"/>
            </a:avLst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1831" name="Google Shape;1831;p35"/>
          <p:cNvCxnSpPr>
            <a:stCxn id="1808" idx="1"/>
            <a:endCxn id="1832" idx="6"/>
          </p:cNvCxnSpPr>
          <p:nvPr/>
        </p:nvCxnSpPr>
        <p:spPr>
          <a:xfrm rot="10800000">
            <a:off x="3315013" y="3590065"/>
            <a:ext cx="339900" cy="1500"/>
          </a:xfrm>
          <a:prstGeom prst="bentConnector3">
            <a:avLst>
              <a:gd name="adj1" fmla="val 50006"/>
            </a:avLst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1833" name="Google Shape;1833;p35"/>
          <p:cNvCxnSpPr>
            <a:stCxn id="1807" idx="1"/>
            <a:endCxn id="1834" idx="6"/>
          </p:cNvCxnSpPr>
          <p:nvPr/>
        </p:nvCxnSpPr>
        <p:spPr>
          <a:xfrm flipH="1">
            <a:off x="3315013" y="2797909"/>
            <a:ext cx="339900" cy="600"/>
          </a:xfrm>
          <a:prstGeom prst="bentConnector3">
            <a:avLst>
              <a:gd name="adj1" fmla="val 50006"/>
            </a:avLst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triangle" w="med" len="med"/>
            <a:tailEnd type="none" w="med" len="med"/>
          </a:ln>
        </p:spPr>
      </p:cxnSp>
      <p:grpSp>
        <p:nvGrpSpPr>
          <p:cNvPr id="1835" name="Google Shape;1835;p35"/>
          <p:cNvGrpSpPr/>
          <p:nvPr/>
        </p:nvGrpSpPr>
        <p:grpSpPr>
          <a:xfrm>
            <a:off x="2730263" y="4063242"/>
            <a:ext cx="584724" cy="583824"/>
            <a:chOff x="2730263" y="4063242"/>
            <a:chExt cx="584724" cy="583824"/>
          </a:xfrm>
        </p:grpSpPr>
        <p:sp>
          <p:nvSpPr>
            <p:cNvPr id="1837" name="Google Shape;1837;p35"/>
            <p:cNvSpPr/>
            <p:nvPr/>
          </p:nvSpPr>
          <p:spPr>
            <a:xfrm>
              <a:off x="2730263" y="4063242"/>
              <a:ext cx="584724" cy="583824"/>
            </a:xfrm>
            <a:custGeom>
              <a:avLst/>
              <a:gdLst/>
              <a:ahLst/>
              <a:cxnLst/>
              <a:rect l="l" t="t" r="r" b="b"/>
              <a:pathLst>
                <a:path w="7801" h="7789" extrusionOk="0">
                  <a:moveTo>
                    <a:pt x="3900" y="0"/>
                  </a:moveTo>
                  <a:cubicBezTo>
                    <a:pt x="1742" y="0"/>
                    <a:pt x="0" y="1742"/>
                    <a:pt x="0" y="3900"/>
                  </a:cubicBezTo>
                  <a:cubicBezTo>
                    <a:pt x="0" y="6047"/>
                    <a:pt x="1742" y="7789"/>
                    <a:pt x="3900" y="7789"/>
                  </a:cubicBezTo>
                  <a:cubicBezTo>
                    <a:pt x="6047" y="7789"/>
                    <a:pt x="7800" y="6047"/>
                    <a:pt x="7800" y="3900"/>
                  </a:cubicBezTo>
                  <a:cubicBezTo>
                    <a:pt x="7800" y="1742"/>
                    <a:pt x="6047" y="0"/>
                    <a:pt x="39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30" name="Google Shape;1830;p35"/>
            <p:cNvSpPr/>
            <p:nvPr/>
          </p:nvSpPr>
          <p:spPr>
            <a:xfrm>
              <a:off x="3150575" y="4280156"/>
              <a:ext cx="164400" cy="1644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41" name="Google Shape;1841;p35"/>
          <p:cNvGrpSpPr/>
          <p:nvPr/>
        </p:nvGrpSpPr>
        <p:grpSpPr>
          <a:xfrm>
            <a:off x="2730225" y="3276581"/>
            <a:ext cx="584750" cy="583896"/>
            <a:chOff x="2730225" y="3276581"/>
            <a:chExt cx="584750" cy="583896"/>
          </a:xfrm>
        </p:grpSpPr>
        <p:grpSp>
          <p:nvGrpSpPr>
            <p:cNvPr id="1842" name="Google Shape;1842;p35"/>
            <p:cNvGrpSpPr/>
            <p:nvPr/>
          </p:nvGrpSpPr>
          <p:grpSpPr>
            <a:xfrm>
              <a:off x="2730225" y="3276581"/>
              <a:ext cx="583896" cy="583896"/>
              <a:chOff x="719963" y="4009556"/>
              <a:chExt cx="583896" cy="583896"/>
            </a:xfrm>
          </p:grpSpPr>
          <p:sp>
            <p:nvSpPr>
              <p:cNvPr id="1843" name="Google Shape;1843;p35"/>
              <p:cNvSpPr/>
              <p:nvPr/>
            </p:nvSpPr>
            <p:spPr>
              <a:xfrm>
                <a:off x="719963" y="4101525"/>
                <a:ext cx="284979" cy="193009"/>
              </a:xfrm>
              <a:custGeom>
                <a:avLst/>
                <a:gdLst/>
                <a:ahLst/>
                <a:cxnLst/>
                <a:rect l="l" t="t" r="r" b="b"/>
                <a:pathLst>
                  <a:path w="3802" h="2575" extrusionOk="0">
                    <a:moveTo>
                      <a:pt x="1063" y="1"/>
                    </a:moveTo>
                    <a:cubicBezTo>
                      <a:pt x="428" y="680"/>
                      <a:pt x="33" y="1578"/>
                      <a:pt x="0" y="2575"/>
                    </a:cubicBezTo>
                    <a:lnTo>
                      <a:pt x="3802" y="2575"/>
                    </a:lnTo>
                    <a:lnTo>
                      <a:pt x="3802" y="1654"/>
                    </a:lnTo>
                    <a:cubicBezTo>
                      <a:pt x="2926" y="1622"/>
                      <a:pt x="2422" y="1150"/>
                      <a:pt x="1940" y="680"/>
                    </a:cubicBezTo>
                    <a:cubicBezTo>
                      <a:pt x="1655" y="417"/>
                      <a:pt x="1392" y="164"/>
                      <a:pt x="106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4" name="Google Shape;1844;p35"/>
              <p:cNvSpPr/>
              <p:nvPr/>
            </p:nvSpPr>
            <p:spPr>
              <a:xfrm>
                <a:off x="719963" y="4309223"/>
                <a:ext cx="284979" cy="192260"/>
              </a:xfrm>
              <a:custGeom>
                <a:avLst/>
                <a:gdLst/>
                <a:ahLst/>
                <a:cxnLst/>
                <a:rect l="l" t="t" r="r" b="b"/>
                <a:pathLst>
                  <a:path w="3802" h="2565" extrusionOk="0">
                    <a:moveTo>
                      <a:pt x="0" y="1"/>
                    </a:moveTo>
                    <a:cubicBezTo>
                      <a:pt x="33" y="987"/>
                      <a:pt x="428" y="1896"/>
                      <a:pt x="1063" y="2564"/>
                    </a:cubicBezTo>
                    <a:cubicBezTo>
                      <a:pt x="1392" y="2400"/>
                      <a:pt x="1655" y="2148"/>
                      <a:pt x="1940" y="1885"/>
                    </a:cubicBezTo>
                    <a:cubicBezTo>
                      <a:pt x="2422" y="1425"/>
                      <a:pt x="2926" y="943"/>
                      <a:pt x="3802" y="910"/>
                    </a:cubicBezTo>
                    <a:lnTo>
                      <a:pt x="380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5" name="Google Shape;1845;p35"/>
              <p:cNvSpPr/>
              <p:nvPr/>
            </p:nvSpPr>
            <p:spPr>
              <a:xfrm>
                <a:off x="1019705" y="4101525"/>
                <a:ext cx="284154" cy="193009"/>
              </a:xfrm>
              <a:custGeom>
                <a:avLst/>
                <a:gdLst/>
                <a:ahLst/>
                <a:cxnLst/>
                <a:rect l="l" t="t" r="r" b="b"/>
                <a:pathLst>
                  <a:path w="3791" h="2575" extrusionOk="0">
                    <a:moveTo>
                      <a:pt x="2739" y="1"/>
                    </a:moveTo>
                    <a:cubicBezTo>
                      <a:pt x="2410" y="164"/>
                      <a:pt x="2136" y="417"/>
                      <a:pt x="1862" y="680"/>
                    </a:cubicBezTo>
                    <a:cubicBezTo>
                      <a:pt x="1369" y="1150"/>
                      <a:pt x="865" y="1622"/>
                      <a:pt x="0" y="1654"/>
                    </a:cubicBezTo>
                    <a:lnTo>
                      <a:pt x="0" y="2575"/>
                    </a:lnTo>
                    <a:lnTo>
                      <a:pt x="3791" y="2575"/>
                    </a:lnTo>
                    <a:cubicBezTo>
                      <a:pt x="3769" y="1578"/>
                      <a:pt x="3374" y="680"/>
                      <a:pt x="273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6" name="Google Shape;1846;p35"/>
              <p:cNvSpPr/>
              <p:nvPr/>
            </p:nvSpPr>
            <p:spPr>
              <a:xfrm>
                <a:off x="1019705" y="4009556"/>
                <a:ext cx="194658" cy="201254"/>
              </a:xfrm>
              <a:custGeom>
                <a:avLst/>
                <a:gdLst/>
                <a:ahLst/>
                <a:cxnLst/>
                <a:rect l="l" t="t" r="r" b="b"/>
                <a:pathLst>
                  <a:path w="2597" h="2685" extrusionOk="0">
                    <a:moveTo>
                      <a:pt x="0" y="1"/>
                    </a:moveTo>
                    <a:lnTo>
                      <a:pt x="0" y="2684"/>
                    </a:lnTo>
                    <a:cubicBezTo>
                      <a:pt x="789" y="2652"/>
                      <a:pt x="1249" y="2224"/>
                      <a:pt x="1731" y="1764"/>
                    </a:cubicBezTo>
                    <a:cubicBezTo>
                      <a:pt x="1994" y="1512"/>
                      <a:pt x="2257" y="1260"/>
                      <a:pt x="2596" y="1085"/>
                    </a:cubicBezTo>
                    <a:cubicBezTo>
                      <a:pt x="1917" y="427"/>
                      <a:pt x="1008" y="22"/>
                      <a:pt x="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7" name="Google Shape;1847;p35"/>
              <p:cNvSpPr/>
              <p:nvPr/>
            </p:nvSpPr>
            <p:spPr>
              <a:xfrm>
                <a:off x="1019705" y="4309223"/>
                <a:ext cx="284154" cy="192260"/>
              </a:xfrm>
              <a:custGeom>
                <a:avLst/>
                <a:gdLst/>
                <a:ahLst/>
                <a:cxnLst/>
                <a:rect l="l" t="t" r="r" b="b"/>
                <a:pathLst>
                  <a:path w="3791" h="2565" extrusionOk="0">
                    <a:moveTo>
                      <a:pt x="0" y="1"/>
                    </a:moveTo>
                    <a:lnTo>
                      <a:pt x="0" y="910"/>
                    </a:lnTo>
                    <a:cubicBezTo>
                      <a:pt x="865" y="943"/>
                      <a:pt x="1369" y="1425"/>
                      <a:pt x="1862" y="1885"/>
                    </a:cubicBezTo>
                    <a:cubicBezTo>
                      <a:pt x="2136" y="2148"/>
                      <a:pt x="2410" y="2400"/>
                      <a:pt x="2739" y="2564"/>
                    </a:cubicBezTo>
                    <a:cubicBezTo>
                      <a:pt x="3374" y="1896"/>
                      <a:pt x="3769" y="987"/>
                      <a:pt x="379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8" name="Google Shape;1848;p35"/>
              <p:cNvSpPr/>
              <p:nvPr/>
            </p:nvSpPr>
            <p:spPr>
              <a:xfrm>
                <a:off x="1019705" y="4392198"/>
                <a:ext cx="194658" cy="201254"/>
              </a:xfrm>
              <a:custGeom>
                <a:avLst/>
                <a:gdLst/>
                <a:ahLst/>
                <a:cxnLst/>
                <a:rect l="l" t="t" r="r" b="b"/>
                <a:pathLst>
                  <a:path w="2597" h="2685" extrusionOk="0">
                    <a:moveTo>
                      <a:pt x="0" y="1"/>
                    </a:moveTo>
                    <a:lnTo>
                      <a:pt x="0" y="2684"/>
                    </a:lnTo>
                    <a:cubicBezTo>
                      <a:pt x="1008" y="2662"/>
                      <a:pt x="1917" y="2257"/>
                      <a:pt x="2596" y="1611"/>
                    </a:cubicBezTo>
                    <a:cubicBezTo>
                      <a:pt x="2257" y="1425"/>
                      <a:pt x="1994" y="1172"/>
                      <a:pt x="1731" y="921"/>
                    </a:cubicBezTo>
                    <a:cubicBezTo>
                      <a:pt x="1249" y="461"/>
                      <a:pt x="789" y="33"/>
                      <a:pt x="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9" name="Google Shape;1849;p35"/>
              <p:cNvSpPr/>
              <p:nvPr/>
            </p:nvSpPr>
            <p:spPr>
              <a:xfrm>
                <a:off x="810282" y="4009556"/>
                <a:ext cx="194658" cy="201254"/>
              </a:xfrm>
              <a:custGeom>
                <a:avLst/>
                <a:gdLst/>
                <a:ahLst/>
                <a:cxnLst/>
                <a:rect l="l" t="t" r="r" b="b"/>
                <a:pathLst>
                  <a:path w="2597" h="2685" extrusionOk="0">
                    <a:moveTo>
                      <a:pt x="2597" y="1"/>
                    </a:moveTo>
                    <a:cubicBezTo>
                      <a:pt x="1589" y="22"/>
                      <a:pt x="679" y="427"/>
                      <a:pt x="0" y="1085"/>
                    </a:cubicBezTo>
                    <a:cubicBezTo>
                      <a:pt x="329" y="1260"/>
                      <a:pt x="603" y="1512"/>
                      <a:pt x="866" y="1764"/>
                    </a:cubicBezTo>
                    <a:cubicBezTo>
                      <a:pt x="1348" y="2224"/>
                      <a:pt x="1797" y="2652"/>
                      <a:pt x="2597" y="2684"/>
                    </a:cubicBezTo>
                    <a:lnTo>
                      <a:pt x="259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850" name="Google Shape;1850;p35"/>
              <p:cNvSpPr/>
              <p:nvPr/>
            </p:nvSpPr>
            <p:spPr>
              <a:xfrm>
                <a:off x="810282" y="4392198"/>
                <a:ext cx="194658" cy="201254"/>
              </a:xfrm>
              <a:custGeom>
                <a:avLst/>
                <a:gdLst/>
                <a:ahLst/>
                <a:cxnLst/>
                <a:rect l="l" t="t" r="r" b="b"/>
                <a:pathLst>
                  <a:path w="2597" h="2685" extrusionOk="0">
                    <a:moveTo>
                      <a:pt x="2597" y="1"/>
                    </a:moveTo>
                    <a:cubicBezTo>
                      <a:pt x="1797" y="33"/>
                      <a:pt x="1348" y="461"/>
                      <a:pt x="866" y="921"/>
                    </a:cubicBezTo>
                    <a:cubicBezTo>
                      <a:pt x="603" y="1172"/>
                      <a:pt x="329" y="1425"/>
                      <a:pt x="0" y="1611"/>
                    </a:cubicBezTo>
                    <a:cubicBezTo>
                      <a:pt x="679" y="2257"/>
                      <a:pt x="1589" y="2662"/>
                      <a:pt x="2597" y="2684"/>
                    </a:cubicBezTo>
                    <a:lnTo>
                      <a:pt x="259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sp>
          <p:nvSpPr>
            <p:cNvPr id="1832" name="Google Shape;1832;p35"/>
            <p:cNvSpPr/>
            <p:nvPr/>
          </p:nvSpPr>
          <p:spPr>
            <a:xfrm>
              <a:off x="3150575" y="3507771"/>
              <a:ext cx="164400" cy="1644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51" name="Google Shape;1851;p35"/>
          <p:cNvGrpSpPr/>
          <p:nvPr/>
        </p:nvGrpSpPr>
        <p:grpSpPr>
          <a:xfrm>
            <a:off x="2730682" y="2489890"/>
            <a:ext cx="584293" cy="583899"/>
            <a:chOff x="2730682" y="2489890"/>
            <a:chExt cx="584293" cy="583899"/>
          </a:xfrm>
        </p:grpSpPr>
        <p:sp>
          <p:nvSpPr>
            <p:cNvPr id="1853" name="Google Shape;1853;p35"/>
            <p:cNvSpPr/>
            <p:nvPr/>
          </p:nvSpPr>
          <p:spPr>
            <a:xfrm>
              <a:off x="2730682" y="2489890"/>
              <a:ext cx="583899" cy="583899"/>
            </a:xfrm>
            <a:custGeom>
              <a:avLst/>
              <a:gdLst/>
              <a:ahLst/>
              <a:cxnLst/>
              <a:rect l="l" t="t" r="r" b="b"/>
              <a:pathLst>
                <a:path w="7790" h="7790" extrusionOk="0">
                  <a:moveTo>
                    <a:pt x="3889" y="1"/>
                  </a:moveTo>
                  <a:cubicBezTo>
                    <a:pt x="1742" y="1"/>
                    <a:pt x="0" y="1742"/>
                    <a:pt x="0" y="3901"/>
                  </a:cubicBezTo>
                  <a:cubicBezTo>
                    <a:pt x="0" y="6048"/>
                    <a:pt x="1742" y="7789"/>
                    <a:pt x="3889" y="7789"/>
                  </a:cubicBezTo>
                  <a:cubicBezTo>
                    <a:pt x="6048" y="7789"/>
                    <a:pt x="7789" y="6048"/>
                    <a:pt x="7789" y="3901"/>
                  </a:cubicBezTo>
                  <a:cubicBezTo>
                    <a:pt x="7789" y="1742"/>
                    <a:pt x="6048" y="1"/>
                    <a:pt x="388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Google Shape;1834;p35"/>
            <p:cNvSpPr/>
            <p:nvPr/>
          </p:nvSpPr>
          <p:spPr>
            <a:xfrm>
              <a:off x="3150575" y="2715856"/>
              <a:ext cx="164400" cy="1644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56" name="Google Shape;1856;p35"/>
          <p:cNvGrpSpPr/>
          <p:nvPr/>
        </p:nvGrpSpPr>
        <p:grpSpPr>
          <a:xfrm>
            <a:off x="2730263" y="1703200"/>
            <a:ext cx="924650" cy="583895"/>
            <a:chOff x="2730263" y="1703200"/>
            <a:chExt cx="924650" cy="583895"/>
          </a:xfrm>
        </p:grpSpPr>
        <p:grpSp>
          <p:nvGrpSpPr>
            <p:cNvPr id="1857" name="Google Shape;1857;p35"/>
            <p:cNvGrpSpPr/>
            <p:nvPr/>
          </p:nvGrpSpPr>
          <p:grpSpPr>
            <a:xfrm>
              <a:off x="2730263" y="1703200"/>
              <a:ext cx="924650" cy="583895"/>
              <a:chOff x="2730263" y="1703200"/>
              <a:chExt cx="924650" cy="583895"/>
            </a:xfrm>
          </p:grpSpPr>
          <p:cxnSp>
            <p:nvCxnSpPr>
              <p:cNvPr id="1858" name="Google Shape;1858;p35"/>
              <p:cNvCxnSpPr>
                <a:stCxn id="1806" idx="1"/>
                <a:endCxn id="1859" idx="6"/>
              </p:cNvCxnSpPr>
              <p:nvPr/>
            </p:nvCxnSpPr>
            <p:spPr>
              <a:xfrm rot="10800000">
                <a:off x="3315013" y="2035700"/>
                <a:ext cx="339900" cy="600"/>
              </a:xfrm>
              <a:prstGeom prst="bentConnector3">
                <a:avLst>
                  <a:gd name="adj1" fmla="val 50006"/>
                </a:avLst>
              </a:prstGeom>
              <a:noFill/>
              <a:ln w="19050" cap="flat" cmpd="sng">
                <a:solidFill>
                  <a:schemeClr val="accent5"/>
                </a:solidFill>
                <a:prstDash val="solid"/>
                <a:round/>
                <a:headEnd type="triangle" w="med" len="med"/>
                <a:tailEnd type="none" w="med" len="med"/>
              </a:ln>
            </p:spPr>
          </p:cxnSp>
          <p:grpSp>
            <p:nvGrpSpPr>
              <p:cNvPr id="1860" name="Google Shape;1860;p35"/>
              <p:cNvGrpSpPr/>
              <p:nvPr/>
            </p:nvGrpSpPr>
            <p:grpSpPr>
              <a:xfrm>
                <a:off x="2730263" y="1703200"/>
                <a:ext cx="584724" cy="583895"/>
                <a:chOff x="720000" y="1649450"/>
                <a:chExt cx="584724" cy="583895"/>
              </a:xfrm>
            </p:grpSpPr>
            <p:sp>
              <p:nvSpPr>
                <p:cNvPr id="1861" name="Google Shape;1861;p35"/>
                <p:cNvSpPr/>
                <p:nvPr/>
              </p:nvSpPr>
              <p:spPr>
                <a:xfrm>
                  <a:off x="720000" y="1750413"/>
                  <a:ext cx="584724" cy="3941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01" h="5259" extrusionOk="0">
                      <a:moveTo>
                        <a:pt x="954" y="0"/>
                      </a:moveTo>
                      <a:cubicBezTo>
                        <a:pt x="362" y="680"/>
                        <a:pt x="0" y="1578"/>
                        <a:pt x="0" y="2553"/>
                      </a:cubicBezTo>
                      <a:cubicBezTo>
                        <a:pt x="0" y="3605"/>
                        <a:pt x="416" y="4558"/>
                        <a:pt x="1096" y="5259"/>
                      </a:cubicBezTo>
                      <a:cubicBezTo>
                        <a:pt x="1786" y="4404"/>
                        <a:pt x="2805" y="3922"/>
                        <a:pt x="3900" y="3922"/>
                      </a:cubicBezTo>
                      <a:cubicBezTo>
                        <a:pt x="4985" y="3922"/>
                        <a:pt x="6015" y="4404"/>
                        <a:pt x="6705" y="5259"/>
                      </a:cubicBezTo>
                      <a:cubicBezTo>
                        <a:pt x="7373" y="4558"/>
                        <a:pt x="7800" y="3605"/>
                        <a:pt x="7800" y="2553"/>
                      </a:cubicBezTo>
                      <a:cubicBezTo>
                        <a:pt x="7800" y="1578"/>
                        <a:pt x="7439" y="680"/>
                        <a:pt x="6847" y="0"/>
                      </a:cubicBezTo>
                      <a:cubicBezTo>
                        <a:pt x="6168" y="954"/>
                        <a:pt x="5073" y="1524"/>
                        <a:pt x="3900" y="1524"/>
                      </a:cubicBezTo>
                      <a:cubicBezTo>
                        <a:pt x="2728" y="1524"/>
                        <a:pt x="1633" y="954"/>
                        <a:pt x="95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62" name="Google Shape;1862;p35"/>
                <p:cNvSpPr/>
                <p:nvPr/>
              </p:nvSpPr>
              <p:spPr>
                <a:xfrm>
                  <a:off x="818490" y="1649450"/>
                  <a:ext cx="386843" cy="1757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61" h="2345" extrusionOk="0">
                      <a:moveTo>
                        <a:pt x="2586" y="0"/>
                      </a:moveTo>
                      <a:cubicBezTo>
                        <a:pt x="1600" y="0"/>
                        <a:pt x="691" y="373"/>
                        <a:pt x="1" y="975"/>
                      </a:cubicBezTo>
                      <a:lnTo>
                        <a:pt x="34" y="1008"/>
                      </a:lnTo>
                      <a:cubicBezTo>
                        <a:pt x="614" y="1851"/>
                        <a:pt x="1568" y="2345"/>
                        <a:pt x="2586" y="2345"/>
                      </a:cubicBezTo>
                      <a:cubicBezTo>
                        <a:pt x="3616" y="2345"/>
                        <a:pt x="4580" y="1841"/>
                        <a:pt x="5161" y="986"/>
                      </a:cubicBezTo>
                      <a:lnTo>
                        <a:pt x="5161" y="975"/>
                      </a:lnTo>
                      <a:cubicBezTo>
                        <a:pt x="4470" y="373"/>
                        <a:pt x="3572" y="0"/>
                        <a:pt x="2586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863" name="Google Shape;1863;p35"/>
                <p:cNvSpPr/>
                <p:nvPr/>
              </p:nvSpPr>
              <p:spPr>
                <a:xfrm>
                  <a:off x="830857" y="2083810"/>
                  <a:ext cx="363007" cy="1495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43" h="1995" extrusionOk="0">
                      <a:moveTo>
                        <a:pt x="2421" y="0"/>
                      </a:moveTo>
                      <a:cubicBezTo>
                        <a:pt x="1479" y="0"/>
                        <a:pt x="603" y="416"/>
                        <a:pt x="11" y="1151"/>
                      </a:cubicBezTo>
                      <a:lnTo>
                        <a:pt x="0" y="1151"/>
                      </a:lnTo>
                      <a:cubicBezTo>
                        <a:pt x="668" y="1677"/>
                        <a:pt x="1501" y="1994"/>
                        <a:pt x="2421" y="1994"/>
                      </a:cubicBezTo>
                      <a:cubicBezTo>
                        <a:pt x="3331" y="1994"/>
                        <a:pt x="4174" y="1677"/>
                        <a:pt x="4843" y="1151"/>
                      </a:cubicBezTo>
                      <a:lnTo>
                        <a:pt x="4831" y="1151"/>
                      </a:lnTo>
                      <a:cubicBezTo>
                        <a:pt x="4240" y="416"/>
                        <a:pt x="3363" y="0"/>
                        <a:pt x="2421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1859" name="Google Shape;1859;p35"/>
            <p:cNvSpPr/>
            <p:nvPr/>
          </p:nvSpPr>
          <p:spPr>
            <a:xfrm>
              <a:off x="3150575" y="1953556"/>
              <a:ext cx="164400" cy="1644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7" name="Picture 2" descr="8 septiembre 2022 – Universidad Industrial de Santander">
            <a:extLst>
              <a:ext uri="{FF2B5EF4-FFF2-40B4-BE49-F238E27FC236}">
                <a16:creationId xmlns:a16="http://schemas.microsoft.com/office/drawing/2014/main" id="{0CAB90A9-A18E-8F3E-AA41-B2A823D2F0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028" y="4241253"/>
            <a:ext cx="1491754" cy="83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Free soltero atornillado o estropeado pañuelo de papel papel o servilleta  en pelota forma después utilizar aislado con recorte camino y sombra en png  formato 21939035 PNG with Transparent Background">
            <a:extLst>
              <a:ext uri="{FF2B5EF4-FFF2-40B4-BE49-F238E27FC236}">
                <a16:creationId xmlns:a16="http://schemas.microsoft.com/office/drawing/2014/main" id="{7CBB974C-ABDA-AB3D-BB3D-C702C7DAF1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950" y="1525359"/>
            <a:ext cx="2895281" cy="246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7" name="Google Shape;2267;p3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45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es-MX" dirty="0"/>
              <a:t>Conclusiones y recomendaciones</a:t>
            </a:r>
            <a:endParaRPr dirty="0"/>
          </a:p>
        </p:txBody>
      </p:sp>
      <p:sp>
        <p:nvSpPr>
          <p:cNvPr id="2270" name="Google Shape;2270;p38"/>
          <p:cNvSpPr txBox="1"/>
          <p:nvPr/>
        </p:nvSpPr>
        <p:spPr>
          <a:xfrm>
            <a:off x="6704551" y="3823246"/>
            <a:ext cx="1986000" cy="336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Organización</a:t>
            </a:r>
            <a:endParaRPr sz="2000" dirty="0">
              <a:solidFill>
                <a:schemeClr val="lt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2272" name="Google Shape;2272;p38"/>
          <p:cNvSpPr txBox="1"/>
          <p:nvPr/>
        </p:nvSpPr>
        <p:spPr>
          <a:xfrm>
            <a:off x="4299200" y="2173857"/>
            <a:ext cx="1986000" cy="7850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Fuerza de fricción variante </a:t>
            </a:r>
            <a:endParaRPr sz="2000" dirty="0">
              <a:solidFill>
                <a:schemeClr val="lt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2275" name="Google Shape;2275;p38"/>
          <p:cNvSpPr txBox="1"/>
          <p:nvPr/>
        </p:nvSpPr>
        <p:spPr>
          <a:xfrm>
            <a:off x="6704550" y="2173857"/>
            <a:ext cx="1986000" cy="7850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La fuerza de fricción en un ounto iguala la fuerza de gravedad</a:t>
            </a:r>
            <a:endParaRPr sz="1600" dirty="0">
              <a:solidFill>
                <a:schemeClr val="lt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2279" name="Google Shape;2279;p38"/>
          <p:cNvSpPr txBox="1"/>
          <p:nvPr/>
        </p:nvSpPr>
        <p:spPr>
          <a:xfrm>
            <a:off x="4299201" y="3823246"/>
            <a:ext cx="1986000" cy="87522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Ambiente de grabación libre de interferencias externas</a:t>
            </a:r>
            <a:endParaRPr sz="1600" dirty="0">
              <a:solidFill>
                <a:schemeClr val="lt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grpSp>
        <p:nvGrpSpPr>
          <p:cNvPr id="2292" name="Google Shape;2292;p38"/>
          <p:cNvGrpSpPr/>
          <p:nvPr/>
        </p:nvGrpSpPr>
        <p:grpSpPr>
          <a:xfrm>
            <a:off x="7435556" y="1532380"/>
            <a:ext cx="513999" cy="513934"/>
            <a:chOff x="881381" y="2078505"/>
            <a:chExt cx="513999" cy="513934"/>
          </a:xfrm>
        </p:grpSpPr>
        <p:sp>
          <p:nvSpPr>
            <p:cNvPr id="2293" name="Google Shape;2293;p38"/>
            <p:cNvSpPr/>
            <p:nvPr/>
          </p:nvSpPr>
          <p:spPr>
            <a:xfrm>
              <a:off x="881381" y="2078505"/>
              <a:ext cx="513999" cy="513934"/>
            </a:xfrm>
            <a:custGeom>
              <a:avLst/>
              <a:gdLst/>
              <a:ahLst/>
              <a:cxnLst/>
              <a:rect l="l" t="t" r="r" b="b"/>
              <a:pathLst>
                <a:path w="7922" h="7921" extrusionOk="0">
                  <a:moveTo>
                    <a:pt x="3956" y="132"/>
                  </a:moveTo>
                  <a:cubicBezTo>
                    <a:pt x="6069" y="132"/>
                    <a:pt x="7790" y="1851"/>
                    <a:pt x="7790" y="3966"/>
                  </a:cubicBezTo>
                  <a:cubicBezTo>
                    <a:pt x="7790" y="6070"/>
                    <a:pt x="6069" y="7789"/>
                    <a:pt x="3956" y="7789"/>
                  </a:cubicBezTo>
                  <a:cubicBezTo>
                    <a:pt x="1841" y="7789"/>
                    <a:pt x="132" y="6070"/>
                    <a:pt x="132" y="3966"/>
                  </a:cubicBezTo>
                  <a:cubicBezTo>
                    <a:pt x="132" y="1851"/>
                    <a:pt x="1841" y="132"/>
                    <a:pt x="3956" y="132"/>
                  </a:cubicBezTo>
                  <a:close/>
                  <a:moveTo>
                    <a:pt x="3956" y="0"/>
                  </a:moveTo>
                  <a:cubicBezTo>
                    <a:pt x="1775" y="0"/>
                    <a:pt x="0" y="1775"/>
                    <a:pt x="0" y="3966"/>
                  </a:cubicBezTo>
                  <a:cubicBezTo>
                    <a:pt x="0" y="6146"/>
                    <a:pt x="1775" y="7921"/>
                    <a:pt x="3956" y="7921"/>
                  </a:cubicBezTo>
                  <a:cubicBezTo>
                    <a:pt x="6147" y="7921"/>
                    <a:pt x="7921" y="6146"/>
                    <a:pt x="7921" y="3966"/>
                  </a:cubicBezTo>
                  <a:cubicBezTo>
                    <a:pt x="7921" y="1775"/>
                    <a:pt x="6147" y="0"/>
                    <a:pt x="39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4" name="Google Shape;2294;p38"/>
            <p:cNvSpPr/>
            <p:nvPr/>
          </p:nvSpPr>
          <p:spPr>
            <a:xfrm>
              <a:off x="885663" y="2175180"/>
              <a:ext cx="505435" cy="321363"/>
            </a:xfrm>
            <a:custGeom>
              <a:avLst/>
              <a:gdLst/>
              <a:ahLst/>
              <a:cxnLst/>
              <a:rect l="l" t="t" r="r" b="b"/>
              <a:pathLst>
                <a:path w="7790" h="4953" extrusionOk="0">
                  <a:moveTo>
                    <a:pt x="888" y="0"/>
                  </a:moveTo>
                  <a:cubicBezTo>
                    <a:pt x="329" y="668"/>
                    <a:pt x="0" y="1534"/>
                    <a:pt x="0" y="2476"/>
                  </a:cubicBezTo>
                  <a:cubicBezTo>
                    <a:pt x="0" y="3407"/>
                    <a:pt x="329" y="4273"/>
                    <a:pt x="888" y="4952"/>
                  </a:cubicBezTo>
                  <a:lnTo>
                    <a:pt x="6902" y="4952"/>
                  </a:lnTo>
                  <a:cubicBezTo>
                    <a:pt x="7461" y="4273"/>
                    <a:pt x="7790" y="3407"/>
                    <a:pt x="7790" y="2476"/>
                  </a:cubicBezTo>
                  <a:cubicBezTo>
                    <a:pt x="7790" y="1534"/>
                    <a:pt x="7461" y="668"/>
                    <a:pt x="690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5" name="Google Shape;2295;p38"/>
            <p:cNvSpPr/>
            <p:nvPr/>
          </p:nvSpPr>
          <p:spPr>
            <a:xfrm>
              <a:off x="1031392" y="2228449"/>
              <a:ext cx="213982" cy="214047"/>
            </a:xfrm>
            <a:custGeom>
              <a:avLst/>
              <a:gdLst/>
              <a:ahLst/>
              <a:cxnLst/>
              <a:rect l="l" t="t" r="r" b="b"/>
              <a:pathLst>
                <a:path w="3298" h="3299" extrusionOk="0">
                  <a:moveTo>
                    <a:pt x="1644" y="1"/>
                  </a:moveTo>
                  <a:cubicBezTo>
                    <a:pt x="734" y="1"/>
                    <a:pt x="0" y="745"/>
                    <a:pt x="0" y="1655"/>
                  </a:cubicBezTo>
                  <a:cubicBezTo>
                    <a:pt x="0" y="2564"/>
                    <a:pt x="734" y="3298"/>
                    <a:pt x="1644" y="3298"/>
                  </a:cubicBezTo>
                  <a:cubicBezTo>
                    <a:pt x="2552" y="3298"/>
                    <a:pt x="3297" y="2564"/>
                    <a:pt x="3297" y="1655"/>
                  </a:cubicBezTo>
                  <a:cubicBezTo>
                    <a:pt x="3297" y="745"/>
                    <a:pt x="2552" y="1"/>
                    <a:pt x="16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298" name="Google Shape;2298;p38"/>
          <p:cNvSpPr txBox="1"/>
          <p:nvPr/>
        </p:nvSpPr>
        <p:spPr>
          <a:xfrm>
            <a:off x="2361600" y="898330"/>
            <a:ext cx="4420800" cy="3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200" dirty="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a</a:t>
            </a:r>
            <a:r>
              <a:rPr lang="es-CO" sz="2200" dirty="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 partir del experimento realizado</a:t>
            </a:r>
            <a:endParaRPr sz="2200" dirty="0">
              <a:solidFill>
                <a:schemeClr val="dk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pic>
        <p:nvPicPr>
          <p:cNvPr id="44" name="Picture 2" descr="8 septiembre 2022 – Universidad Industrial de Santander">
            <a:extLst>
              <a:ext uri="{FF2B5EF4-FFF2-40B4-BE49-F238E27FC236}">
                <a16:creationId xmlns:a16="http://schemas.microsoft.com/office/drawing/2014/main" id="{6EFC60B3-B668-799F-4673-5C2AE1DDC6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028" y="4241253"/>
            <a:ext cx="1491754" cy="83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9" name="Google Shape;2292;p38">
            <a:extLst>
              <a:ext uri="{FF2B5EF4-FFF2-40B4-BE49-F238E27FC236}">
                <a16:creationId xmlns:a16="http://schemas.microsoft.com/office/drawing/2014/main" id="{B754C7C6-9ABA-2FA7-B4E9-446867B5CBBD}"/>
              </a:ext>
            </a:extLst>
          </p:cNvPr>
          <p:cNvGrpSpPr/>
          <p:nvPr/>
        </p:nvGrpSpPr>
        <p:grpSpPr>
          <a:xfrm>
            <a:off x="4968393" y="3199674"/>
            <a:ext cx="513999" cy="513934"/>
            <a:chOff x="881381" y="2078505"/>
            <a:chExt cx="513999" cy="513934"/>
          </a:xfrm>
          <a:solidFill>
            <a:schemeClr val="tx2"/>
          </a:solidFill>
        </p:grpSpPr>
        <p:sp>
          <p:nvSpPr>
            <p:cNvPr id="50" name="Google Shape;2293;p38">
              <a:extLst>
                <a:ext uri="{FF2B5EF4-FFF2-40B4-BE49-F238E27FC236}">
                  <a16:creationId xmlns:a16="http://schemas.microsoft.com/office/drawing/2014/main" id="{E2DCC317-4DB9-A3AC-0D0E-6F3A79A16997}"/>
                </a:ext>
              </a:extLst>
            </p:cNvPr>
            <p:cNvSpPr/>
            <p:nvPr/>
          </p:nvSpPr>
          <p:spPr>
            <a:xfrm>
              <a:off x="881381" y="2078505"/>
              <a:ext cx="513999" cy="513934"/>
            </a:xfrm>
            <a:custGeom>
              <a:avLst/>
              <a:gdLst/>
              <a:ahLst/>
              <a:cxnLst/>
              <a:rect l="l" t="t" r="r" b="b"/>
              <a:pathLst>
                <a:path w="7922" h="7921" extrusionOk="0">
                  <a:moveTo>
                    <a:pt x="3956" y="132"/>
                  </a:moveTo>
                  <a:cubicBezTo>
                    <a:pt x="6069" y="132"/>
                    <a:pt x="7790" y="1851"/>
                    <a:pt x="7790" y="3966"/>
                  </a:cubicBezTo>
                  <a:cubicBezTo>
                    <a:pt x="7790" y="6070"/>
                    <a:pt x="6069" y="7789"/>
                    <a:pt x="3956" y="7789"/>
                  </a:cubicBezTo>
                  <a:cubicBezTo>
                    <a:pt x="1841" y="7789"/>
                    <a:pt x="132" y="6070"/>
                    <a:pt x="132" y="3966"/>
                  </a:cubicBezTo>
                  <a:cubicBezTo>
                    <a:pt x="132" y="1851"/>
                    <a:pt x="1841" y="132"/>
                    <a:pt x="3956" y="132"/>
                  </a:cubicBezTo>
                  <a:close/>
                  <a:moveTo>
                    <a:pt x="3956" y="0"/>
                  </a:moveTo>
                  <a:cubicBezTo>
                    <a:pt x="1775" y="0"/>
                    <a:pt x="0" y="1775"/>
                    <a:pt x="0" y="3966"/>
                  </a:cubicBezTo>
                  <a:cubicBezTo>
                    <a:pt x="0" y="6146"/>
                    <a:pt x="1775" y="7921"/>
                    <a:pt x="3956" y="7921"/>
                  </a:cubicBezTo>
                  <a:cubicBezTo>
                    <a:pt x="6147" y="7921"/>
                    <a:pt x="7921" y="6146"/>
                    <a:pt x="7921" y="3966"/>
                  </a:cubicBezTo>
                  <a:cubicBezTo>
                    <a:pt x="7921" y="1775"/>
                    <a:pt x="6147" y="0"/>
                    <a:pt x="39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294;p38">
              <a:extLst>
                <a:ext uri="{FF2B5EF4-FFF2-40B4-BE49-F238E27FC236}">
                  <a16:creationId xmlns:a16="http://schemas.microsoft.com/office/drawing/2014/main" id="{0AA56935-7184-260B-9322-FC430E38A709}"/>
                </a:ext>
              </a:extLst>
            </p:cNvPr>
            <p:cNvSpPr/>
            <p:nvPr/>
          </p:nvSpPr>
          <p:spPr>
            <a:xfrm>
              <a:off x="885663" y="2175180"/>
              <a:ext cx="505435" cy="321363"/>
            </a:xfrm>
            <a:custGeom>
              <a:avLst/>
              <a:gdLst/>
              <a:ahLst/>
              <a:cxnLst/>
              <a:rect l="l" t="t" r="r" b="b"/>
              <a:pathLst>
                <a:path w="7790" h="4953" extrusionOk="0">
                  <a:moveTo>
                    <a:pt x="888" y="0"/>
                  </a:moveTo>
                  <a:cubicBezTo>
                    <a:pt x="329" y="668"/>
                    <a:pt x="0" y="1534"/>
                    <a:pt x="0" y="2476"/>
                  </a:cubicBezTo>
                  <a:cubicBezTo>
                    <a:pt x="0" y="3407"/>
                    <a:pt x="329" y="4273"/>
                    <a:pt x="888" y="4952"/>
                  </a:cubicBezTo>
                  <a:lnTo>
                    <a:pt x="6902" y="4952"/>
                  </a:lnTo>
                  <a:cubicBezTo>
                    <a:pt x="7461" y="4273"/>
                    <a:pt x="7790" y="3407"/>
                    <a:pt x="7790" y="2476"/>
                  </a:cubicBezTo>
                  <a:cubicBezTo>
                    <a:pt x="7790" y="1534"/>
                    <a:pt x="7461" y="668"/>
                    <a:pt x="690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295;p38">
              <a:extLst>
                <a:ext uri="{FF2B5EF4-FFF2-40B4-BE49-F238E27FC236}">
                  <a16:creationId xmlns:a16="http://schemas.microsoft.com/office/drawing/2014/main" id="{E3ABC406-2A19-5A7C-0F91-CF5B6FD7015B}"/>
                </a:ext>
              </a:extLst>
            </p:cNvPr>
            <p:cNvSpPr/>
            <p:nvPr/>
          </p:nvSpPr>
          <p:spPr>
            <a:xfrm>
              <a:off x="1031392" y="2228449"/>
              <a:ext cx="213982" cy="214047"/>
            </a:xfrm>
            <a:custGeom>
              <a:avLst/>
              <a:gdLst/>
              <a:ahLst/>
              <a:cxnLst/>
              <a:rect l="l" t="t" r="r" b="b"/>
              <a:pathLst>
                <a:path w="3298" h="3299" extrusionOk="0">
                  <a:moveTo>
                    <a:pt x="1644" y="1"/>
                  </a:moveTo>
                  <a:cubicBezTo>
                    <a:pt x="734" y="1"/>
                    <a:pt x="0" y="745"/>
                    <a:pt x="0" y="1655"/>
                  </a:cubicBezTo>
                  <a:cubicBezTo>
                    <a:pt x="0" y="2564"/>
                    <a:pt x="734" y="3298"/>
                    <a:pt x="1644" y="3298"/>
                  </a:cubicBezTo>
                  <a:cubicBezTo>
                    <a:pt x="2552" y="3298"/>
                    <a:pt x="3297" y="2564"/>
                    <a:pt x="3297" y="1655"/>
                  </a:cubicBezTo>
                  <a:cubicBezTo>
                    <a:pt x="3297" y="745"/>
                    <a:pt x="2552" y="1"/>
                    <a:pt x="16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54" name="Google Shape;2292;p38">
            <a:extLst>
              <a:ext uri="{FF2B5EF4-FFF2-40B4-BE49-F238E27FC236}">
                <a16:creationId xmlns:a16="http://schemas.microsoft.com/office/drawing/2014/main" id="{8A82A841-F86E-5397-DD45-920CD9FCBCAB}"/>
              </a:ext>
            </a:extLst>
          </p:cNvPr>
          <p:cNvGrpSpPr/>
          <p:nvPr/>
        </p:nvGrpSpPr>
        <p:grpSpPr>
          <a:xfrm>
            <a:off x="7431274" y="3183852"/>
            <a:ext cx="513999" cy="513934"/>
            <a:chOff x="881381" y="2078505"/>
            <a:chExt cx="513999" cy="513934"/>
          </a:xfrm>
          <a:solidFill>
            <a:schemeClr val="accent3"/>
          </a:solidFill>
        </p:grpSpPr>
        <p:sp>
          <p:nvSpPr>
            <p:cNvPr id="55" name="Google Shape;2293;p38">
              <a:extLst>
                <a:ext uri="{FF2B5EF4-FFF2-40B4-BE49-F238E27FC236}">
                  <a16:creationId xmlns:a16="http://schemas.microsoft.com/office/drawing/2014/main" id="{CB9794A2-F1FC-634B-9334-7B3827CBFD32}"/>
                </a:ext>
              </a:extLst>
            </p:cNvPr>
            <p:cNvSpPr/>
            <p:nvPr/>
          </p:nvSpPr>
          <p:spPr>
            <a:xfrm>
              <a:off x="881381" y="2078505"/>
              <a:ext cx="513999" cy="513934"/>
            </a:xfrm>
            <a:custGeom>
              <a:avLst/>
              <a:gdLst/>
              <a:ahLst/>
              <a:cxnLst/>
              <a:rect l="l" t="t" r="r" b="b"/>
              <a:pathLst>
                <a:path w="7922" h="7921" extrusionOk="0">
                  <a:moveTo>
                    <a:pt x="3956" y="132"/>
                  </a:moveTo>
                  <a:cubicBezTo>
                    <a:pt x="6069" y="132"/>
                    <a:pt x="7790" y="1851"/>
                    <a:pt x="7790" y="3966"/>
                  </a:cubicBezTo>
                  <a:cubicBezTo>
                    <a:pt x="7790" y="6070"/>
                    <a:pt x="6069" y="7789"/>
                    <a:pt x="3956" y="7789"/>
                  </a:cubicBezTo>
                  <a:cubicBezTo>
                    <a:pt x="1841" y="7789"/>
                    <a:pt x="132" y="6070"/>
                    <a:pt x="132" y="3966"/>
                  </a:cubicBezTo>
                  <a:cubicBezTo>
                    <a:pt x="132" y="1851"/>
                    <a:pt x="1841" y="132"/>
                    <a:pt x="3956" y="132"/>
                  </a:cubicBezTo>
                  <a:close/>
                  <a:moveTo>
                    <a:pt x="3956" y="0"/>
                  </a:moveTo>
                  <a:cubicBezTo>
                    <a:pt x="1775" y="0"/>
                    <a:pt x="0" y="1775"/>
                    <a:pt x="0" y="3966"/>
                  </a:cubicBezTo>
                  <a:cubicBezTo>
                    <a:pt x="0" y="6146"/>
                    <a:pt x="1775" y="7921"/>
                    <a:pt x="3956" y="7921"/>
                  </a:cubicBezTo>
                  <a:cubicBezTo>
                    <a:pt x="6147" y="7921"/>
                    <a:pt x="7921" y="6146"/>
                    <a:pt x="7921" y="3966"/>
                  </a:cubicBezTo>
                  <a:cubicBezTo>
                    <a:pt x="7921" y="1775"/>
                    <a:pt x="6147" y="0"/>
                    <a:pt x="39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294;p38">
              <a:extLst>
                <a:ext uri="{FF2B5EF4-FFF2-40B4-BE49-F238E27FC236}">
                  <a16:creationId xmlns:a16="http://schemas.microsoft.com/office/drawing/2014/main" id="{3F57B371-88E9-A02B-E539-7427808C50F6}"/>
                </a:ext>
              </a:extLst>
            </p:cNvPr>
            <p:cNvSpPr/>
            <p:nvPr/>
          </p:nvSpPr>
          <p:spPr>
            <a:xfrm>
              <a:off x="885663" y="2175180"/>
              <a:ext cx="505435" cy="321363"/>
            </a:xfrm>
            <a:custGeom>
              <a:avLst/>
              <a:gdLst/>
              <a:ahLst/>
              <a:cxnLst/>
              <a:rect l="l" t="t" r="r" b="b"/>
              <a:pathLst>
                <a:path w="7790" h="4953" extrusionOk="0">
                  <a:moveTo>
                    <a:pt x="888" y="0"/>
                  </a:moveTo>
                  <a:cubicBezTo>
                    <a:pt x="329" y="668"/>
                    <a:pt x="0" y="1534"/>
                    <a:pt x="0" y="2476"/>
                  </a:cubicBezTo>
                  <a:cubicBezTo>
                    <a:pt x="0" y="3407"/>
                    <a:pt x="329" y="4273"/>
                    <a:pt x="888" y="4952"/>
                  </a:cubicBezTo>
                  <a:lnTo>
                    <a:pt x="6902" y="4952"/>
                  </a:lnTo>
                  <a:cubicBezTo>
                    <a:pt x="7461" y="4273"/>
                    <a:pt x="7790" y="3407"/>
                    <a:pt x="7790" y="2476"/>
                  </a:cubicBezTo>
                  <a:cubicBezTo>
                    <a:pt x="7790" y="1534"/>
                    <a:pt x="7461" y="668"/>
                    <a:pt x="690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295;p38">
              <a:extLst>
                <a:ext uri="{FF2B5EF4-FFF2-40B4-BE49-F238E27FC236}">
                  <a16:creationId xmlns:a16="http://schemas.microsoft.com/office/drawing/2014/main" id="{78FCD9EE-2648-18DB-8906-DE4B7050A85D}"/>
                </a:ext>
              </a:extLst>
            </p:cNvPr>
            <p:cNvSpPr/>
            <p:nvPr/>
          </p:nvSpPr>
          <p:spPr>
            <a:xfrm>
              <a:off x="1031392" y="2228449"/>
              <a:ext cx="213982" cy="214047"/>
            </a:xfrm>
            <a:custGeom>
              <a:avLst/>
              <a:gdLst/>
              <a:ahLst/>
              <a:cxnLst/>
              <a:rect l="l" t="t" r="r" b="b"/>
              <a:pathLst>
                <a:path w="3298" h="3299" extrusionOk="0">
                  <a:moveTo>
                    <a:pt x="1644" y="1"/>
                  </a:moveTo>
                  <a:cubicBezTo>
                    <a:pt x="734" y="1"/>
                    <a:pt x="0" y="745"/>
                    <a:pt x="0" y="1655"/>
                  </a:cubicBezTo>
                  <a:cubicBezTo>
                    <a:pt x="0" y="2564"/>
                    <a:pt x="734" y="3298"/>
                    <a:pt x="1644" y="3298"/>
                  </a:cubicBezTo>
                  <a:cubicBezTo>
                    <a:pt x="2552" y="3298"/>
                    <a:pt x="3297" y="2564"/>
                    <a:pt x="3297" y="1655"/>
                  </a:cubicBezTo>
                  <a:cubicBezTo>
                    <a:pt x="3297" y="745"/>
                    <a:pt x="2552" y="1"/>
                    <a:pt x="16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45" name="Google Shape;2292;p38">
            <a:extLst>
              <a:ext uri="{FF2B5EF4-FFF2-40B4-BE49-F238E27FC236}">
                <a16:creationId xmlns:a16="http://schemas.microsoft.com/office/drawing/2014/main" id="{56FB936C-03BF-B7E8-40EF-9818DFCED1CB}"/>
              </a:ext>
            </a:extLst>
          </p:cNvPr>
          <p:cNvGrpSpPr/>
          <p:nvPr/>
        </p:nvGrpSpPr>
        <p:grpSpPr>
          <a:xfrm>
            <a:off x="4972675" y="1560557"/>
            <a:ext cx="513999" cy="513934"/>
            <a:chOff x="881381" y="2078505"/>
            <a:chExt cx="513999" cy="513934"/>
          </a:xfrm>
          <a:solidFill>
            <a:schemeClr val="accent4">
              <a:lumMod val="90000"/>
            </a:schemeClr>
          </a:solidFill>
        </p:grpSpPr>
        <p:sp>
          <p:nvSpPr>
            <p:cNvPr id="46" name="Google Shape;2293;p38">
              <a:extLst>
                <a:ext uri="{FF2B5EF4-FFF2-40B4-BE49-F238E27FC236}">
                  <a16:creationId xmlns:a16="http://schemas.microsoft.com/office/drawing/2014/main" id="{2BE502E2-3494-6526-028A-0720E1F0580D}"/>
                </a:ext>
              </a:extLst>
            </p:cNvPr>
            <p:cNvSpPr/>
            <p:nvPr/>
          </p:nvSpPr>
          <p:spPr>
            <a:xfrm>
              <a:off x="881381" y="2078505"/>
              <a:ext cx="513999" cy="513934"/>
            </a:xfrm>
            <a:custGeom>
              <a:avLst/>
              <a:gdLst/>
              <a:ahLst/>
              <a:cxnLst/>
              <a:rect l="l" t="t" r="r" b="b"/>
              <a:pathLst>
                <a:path w="7922" h="7921" extrusionOk="0">
                  <a:moveTo>
                    <a:pt x="3956" y="132"/>
                  </a:moveTo>
                  <a:cubicBezTo>
                    <a:pt x="6069" y="132"/>
                    <a:pt x="7790" y="1851"/>
                    <a:pt x="7790" y="3966"/>
                  </a:cubicBezTo>
                  <a:cubicBezTo>
                    <a:pt x="7790" y="6070"/>
                    <a:pt x="6069" y="7789"/>
                    <a:pt x="3956" y="7789"/>
                  </a:cubicBezTo>
                  <a:cubicBezTo>
                    <a:pt x="1841" y="7789"/>
                    <a:pt x="132" y="6070"/>
                    <a:pt x="132" y="3966"/>
                  </a:cubicBezTo>
                  <a:cubicBezTo>
                    <a:pt x="132" y="1851"/>
                    <a:pt x="1841" y="132"/>
                    <a:pt x="3956" y="132"/>
                  </a:cubicBezTo>
                  <a:close/>
                  <a:moveTo>
                    <a:pt x="3956" y="0"/>
                  </a:moveTo>
                  <a:cubicBezTo>
                    <a:pt x="1775" y="0"/>
                    <a:pt x="0" y="1775"/>
                    <a:pt x="0" y="3966"/>
                  </a:cubicBezTo>
                  <a:cubicBezTo>
                    <a:pt x="0" y="6146"/>
                    <a:pt x="1775" y="7921"/>
                    <a:pt x="3956" y="7921"/>
                  </a:cubicBezTo>
                  <a:cubicBezTo>
                    <a:pt x="6147" y="7921"/>
                    <a:pt x="7921" y="6146"/>
                    <a:pt x="7921" y="3966"/>
                  </a:cubicBezTo>
                  <a:cubicBezTo>
                    <a:pt x="7921" y="1775"/>
                    <a:pt x="6147" y="0"/>
                    <a:pt x="39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294;p38">
              <a:extLst>
                <a:ext uri="{FF2B5EF4-FFF2-40B4-BE49-F238E27FC236}">
                  <a16:creationId xmlns:a16="http://schemas.microsoft.com/office/drawing/2014/main" id="{A55AEE33-D822-999C-78AF-CD43276B6E54}"/>
                </a:ext>
              </a:extLst>
            </p:cNvPr>
            <p:cNvSpPr/>
            <p:nvPr/>
          </p:nvSpPr>
          <p:spPr>
            <a:xfrm>
              <a:off x="885663" y="2175180"/>
              <a:ext cx="505435" cy="321363"/>
            </a:xfrm>
            <a:custGeom>
              <a:avLst/>
              <a:gdLst/>
              <a:ahLst/>
              <a:cxnLst/>
              <a:rect l="l" t="t" r="r" b="b"/>
              <a:pathLst>
                <a:path w="7790" h="4953" extrusionOk="0">
                  <a:moveTo>
                    <a:pt x="888" y="0"/>
                  </a:moveTo>
                  <a:cubicBezTo>
                    <a:pt x="329" y="668"/>
                    <a:pt x="0" y="1534"/>
                    <a:pt x="0" y="2476"/>
                  </a:cubicBezTo>
                  <a:cubicBezTo>
                    <a:pt x="0" y="3407"/>
                    <a:pt x="329" y="4273"/>
                    <a:pt x="888" y="4952"/>
                  </a:cubicBezTo>
                  <a:lnTo>
                    <a:pt x="6902" y="4952"/>
                  </a:lnTo>
                  <a:cubicBezTo>
                    <a:pt x="7461" y="4273"/>
                    <a:pt x="7790" y="3407"/>
                    <a:pt x="7790" y="2476"/>
                  </a:cubicBezTo>
                  <a:cubicBezTo>
                    <a:pt x="7790" y="1534"/>
                    <a:pt x="7461" y="668"/>
                    <a:pt x="690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295;p38">
              <a:extLst>
                <a:ext uri="{FF2B5EF4-FFF2-40B4-BE49-F238E27FC236}">
                  <a16:creationId xmlns:a16="http://schemas.microsoft.com/office/drawing/2014/main" id="{9CCB0B9D-DAD1-150D-DAC2-8C91D6C1C307}"/>
                </a:ext>
              </a:extLst>
            </p:cNvPr>
            <p:cNvSpPr/>
            <p:nvPr/>
          </p:nvSpPr>
          <p:spPr>
            <a:xfrm>
              <a:off x="1031392" y="2228449"/>
              <a:ext cx="213982" cy="214047"/>
            </a:xfrm>
            <a:custGeom>
              <a:avLst/>
              <a:gdLst/>
              <a:ahLst/>
              <a:cxnLst/>
              <a:rect l="l" t="t" r="r" b="b"/>
              <a:pathLst>
                <a:path w="3298" h="3299" extrusionOk="0">
                  <a:moveTo>
                    <a:pt x="1644" y="1"/>
                  </a:moveTo>
                  <a:cubicBezTo>
                    <a:pt x="734" y="1"/>
                    <a:pt x="0" y="745"/>
                    <a:pt x="0" y="1655"/>
                  </a:cubicBezTo>
                  <a:cubicBezTo>
                    <a:pt x="0" y="2564"/>
                    <a:pt x="734" y="3298"/>
                    <a:pt x="1644" y="3298"/>
                  </a:cubicBezTo>
                  <a:cubicBezTo>
                    <a:pt x="2552" y="3298"/>
                    <a:pt x="3297" y="2564"/>
                    <a:pt x="3297" y="1655"/>
                  </a:cubicBezTo>
                  <a:cubicBezTo>
                    <a:pt x="3297" y="745"/>
                    <a:pt x="2552" y="1"/>
                    <a:pt x="16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62" name="Google Shape;2295;p38">
            <a:extLst>
              <a:ext uri="{FF2B5EF4-FFF2-40B4-BE49-F238E27FC236}">
                <a16:creationId xmlns:a16="http://schemas.microsoft.com/office/drawing/2014/main" id="{3B0E3BD6-3F94-47E9-EA09-077FF54BB834}"/>
              </a:ext>
            </a:extLst>
          </p:cNvPr>
          <p:cNvSpPr/>
          <p:nvPr/>
        </p:nvSpPr>
        <p:spPr>
          <a:xfrm>
            <a:off x="5118401" y="1712344"/>
            <a:ext cx="213982" cy="214047"/>
          </a:xfrm>
          <a:custGeom>
            <a:avLst/>
            <a:gdLst/>
            <a:ahLst/>
            <a:cxnLst/>
            <a:rect l="l" t="t" r="r" b="b"/>
            <a:pathLst>
              <a:path w="3298" h="3299" extrusionOk="0">
                <a:moveTo>
                  <a:pt x="1644" y="1"/>
                </a:moveTo>
                <a:cubicBezTo>
                  <a:pt x="734" y="1"/>
                  <a:pt x="0" y="745"/>
                  <a:pt x="0" y="1655"/>
                </a:cubicBezTo>
                <a:cubicBezTo>
                  <a:pt x="0" y="2564"/>
                  <a:pt x="734" y="3298"/>
                  <a:pt x="1644" y="3298"/>
                </a:cubicBezTo>
                <a:cubicBezTo>
                  <a:pt x="2552" y="3298"/>
                  <a:pt x="3297" y="2564"/>
                  <a:pt x="3297" y="1655"/>
                </a:cubicBezTo>
                <a:cubicBezTo>
                  <a:pt x="3297" y="745"/>
                  <a:pt x="2552" y="1"/>
                  <a:pt x="164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3" name="Google Shape;2295;p38">
            <a:extLst>
              <a:ext uri="{FF2B5EF4-FFF2-40B4-BE49-F238E27FC236}">
                <a16:creationId xmlns:a16="http://schemas.microsoft.com/office/drawing/2014/main" id="{24A6E404-BEF7-1384-AAE4-88A940FAB965}"/>
              </a:ext>
            </a:extLst>
          </p:cNvPr>
          <p:cNvSpPr/>
          <p:nvPr/>
        </p:nvSpPr>
        <p:spPr>
          <a:xfrm>
            <a:off x="5118401" y="3351461"/>
            <a:ext cx="213982" cy="214047"/>
          </a:xfrm>
          <a:custGeom>
            <a:avLst/>
            <a:gdLst/>
            <a:ahLst/>
            <a:cxnLst/>
            <a:rect l="l" t="t" r="r" b="b"/>
            <a:pathLst>
              <a:path w="3298" h="3299" extrusionOk="0">
                <a:moveTo>
                  <a:pt x="1644" y="1"/>
                </a:moveTo>
                <a:cubicBezTo>
                  <a:pt x="734" y="1"/>
                  <a:pt x="0" y="745"/>
                  <a:pt x="0" y="1655"/>
                </a:cubicBezTo>
                <a:cubicBezTo>
                  <a:pt x="0" y="2564"/>
                  <a:pt x="734" y="3298"/>
                  <a:pt x="1644" y="3298"/>
                </a:cubicBezTo>
                <a:cubicBezTo>
                  <a:pt x="2552" y="3298"/>
                  <a:pt x="3297" y="2564"/>
                  <a:pt x="3297" y="1655"/>
                </a:cubicBezTo>
                <a:cubicBezTo>
                  <a:pt x="3297" y="745"/>
                  <a:pt x="2552" y="1"/>
                  <a:pt x="164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4" name="Google Shape;2295;p38">
            <a:extLst>
              <a:ext uri="{FF2B5EF4-FFF2-40B4-BE49-F238E27FC236}">
                <a16:creationId xmlns:a16="http://schemas.microsoft.com/office/drawing/2014/main" id="{93CC100E-BC32-7F41-8D87-A72915AAFD71}"/>
              </a:ext>
            </a:extLst>
          </p:cNvPr>
          <p:cNvSpPr/>
          <p:nvPr/>
        </p:nvSpPr>
        <p:spPr>
          <a:xfrm>
            <a:off x="7590559" y="3333795"/>
            <a:ext cx="213982" cy="214047"/>
          </a:xfrm>
          <a:custGeom>
            <a:avLst/>
            <a:gdLst/>
            <a:ahLst/>
            <a:cxnLst/>
            <a:rect l="l" t="t" r="r" b="b"/>
            <a:pathLst>
              <a:path w="3298" h="3299" extrusionOk="0">
                <a:moveTo>
                  <a:pt x="1644" y="1"/>
                </a:moveTo>
                <a:cubicBezTo>
                  <a:pt x="734" y="1"/>
                  <a:pt x="0" y="745"/>
                  <a:pt x="0" y="1655"/>
                </a:cubicBezTo>
                <a:cubicBezTo>
                  <a:pt x="0" y="2564"/>
                  <a:pt x="734" y="3298"/>
                  <a:pt x="1644" y="3298"/>
                </a:cubicBezTo>
                <a:cubicBezTo>
                  <a:pt x="2552" y="3298"/>
                  <a:pt x="3297" y="2564"/>
                  <a:pt x="3297" y="1655"/>
                </a:cubicBezTo>
                <a:cubicBezTo>
                  <a:pt x="3297" y="745"/>
                  <a:pt x="2552" y="1"/>
                  <a:pt x="164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3074" name="Picture 2" descr="Free soltero atornillado o estropeado pañuelo de papel papel o servilleta  en extraño forma después utilizar en baño o Area de aseo aislado con  recorte camino en png archivo formato 23264244 PNG">
            <a:extLst>
              <a:ext uri="{FF2B5EF4-FFF2-40B4-BE49-F238E27FC236}">
                <a16:creationId xmlns:a16="http://schemas.microsoft.com/office/drawing/2014/main" id="{E1E8E48F-552E-A638-BB80-D8FB988823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00" y="2074491"/>
            <a:ext cx="2633879" cy="1904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Newton's Laws Infographics by Slidesgo">
  <a:themeElements>
    <a:clrScheme name="Simple Light">
      <a:dk1>
        <a:srgbClr val="191919"/>
      </a:dk1>
      <a:lt1>
        <a:srgbClr val="FFFFFF"/>
      </a:lt1>
      <a:dk2>
        <a:srgbClr val="F4F3FF"/>
      </a:dk2>
      <a:lt2>
        <a:srgbClr val="FF675A"/>
      </a:lt2>
      <a:accent1>
        <a:srgbClr val="FF9C6F"/>
      </a:accent1>
      <a:accent2>
        <a:srgbClr val="FDBD55"/>
      </a:accent2>
      <a:accent3>
        <a:srgbClr val="5BCC97"/>
      </a:accent3>
      <a:accent4>
        <a:srgbClr val="A7C0FF"/>
      </a:accent4>
      <a:accent5>
        <a:srgbClr val="6B96FF"/>
      </a:accent5>
      <a:accent6>
        <a:srgbClr val="4F5591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239</Words>
  <Application>Microsoft Office PowerPoint</Application>
  <PresentationFormat>Presentación en pantalla (16:9)</PresentationFormat>
  <Paragraphs>55</Paragraphs>
  <Slides>6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3" baseType="lpstr">
      <vt:lpstr>Roboto</vt:lpstr>
      <vt:lpstr>Roboto Condensed Light</vt:lpstr>
      <vt:lpstr>Bahnschrift SemiCondensed</vt:lpstr>
      <vt:lpstr>Fira Sans Extra Condensed SemiBold</vt:lpstr>
      <vt:lpstr>Wingdings</vt:lpstr>
      <vt:lpstr>Arial</vt:lpstr>
      <vt:lpstr>Newton's Laws Infographics by Slidesgo</vt:lpstr>
      <vt:lpstr>Estimando la fuerza de fricción en la caída de una servilleta</vt:lpstr>
      <vt:lpstr>Descripción experimental</vt:lpstr>
      <vt:lpstr>Pasos a seguir</vt:lpstr>
      <vt:lpstr>Modelado de ecuaciones</vt:lpstr>
      <vt:lpstr>Resultados experimentales</vt:lpstr>
      <vt:lpstr>Conclusiones y recomendaciones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Estimando la fuerza de fricción en la caída de una servilleta</dc:title>
  <dc:creator>USUARIO</dc:creator>
  <cp:lastModifiedBy>Sergio Fajardo</cp:lastModifiedBy>
  <cp:revision>1</cp:revision>
  <dcterms:modified xsi:type="dcterms:W3CDTF">2023-05-12T04:58:08Z</dcterms:modified>
</cp:coreProperties>
</file>